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  <p:sldMasterId id="2147483878" r:id="rId2"/>
  </p:sldMasterIdLst>
  <p:notesMasterIdLst>
    <p:notesMasterId r:id="rId33"/>
  </p:notesMasterIdLst>
  <p:handoutMasterIdLst>
    <p:handoutMasterId r:id="rId34"/>
  </p:handoutMasterIdLst>
  <p:sldIdLst>
    <p:sldId id="2080106671" r:id="rId3"/>
    <p:sldId id="256" r:id="rId4"/>
    <p:sldId id="268" r:id="rId5"/>
    <p:sldId id="343" r:id="rId6"/>
    <p:sldId id="257" r:id="rId7"/>
    <p:sldId id="2080106668" r:id="rId8"/>
    <p:sldId id="2080106617" r:id="rId9"/>
    <p:sldId id="444" r:id="rId10"/>
    <p:sldId id="2080106636" r:id="rId11"/>
    <p:sldId id="2080106592" r:id="rId12"/>
    <p:sldId id="2080106640" r:id="rId13"/>
    <p:sldId id="2080106616" r:id="rId14"/>
    <p:sldId id="2080106672" r:id="rId15"/>
    <p:sldId id="2080106679" r:id="rId16"/>
    <p:sldId id="2080106662" r:id="rId17"/>
    <p:sldId id="2080106673" r:id="rId18"/>
    <p:sldId id="2080106674" r:id="rId19"/>
    <p:sldId id="2080106681" r:id="rId20"/>
    <p:sldId id="2080106682" r:id="rId21"/>
    <p:sldId id="2080106675" r:id="rId22"/>
    <p:sldId id="2080106678" r:id="rId23"/>
    <p:sldId id="2080106676" r:id="rId24"/>
    <p:sldId id="2080106677" r:id="rId25"/>
    <p:sldId id="342" r:id="rId26"/>
    <p:sldId id="2080106639" r:id="rId27"/>
    <p:sldId id="2080106669" r:id="rId28"/>
    <p:sldId id="2080106650" r:id="rId29"/>
    <p:sldId id="2080106635" r:id="rId30"/>
    <p:sldId id="2080106667" r:id="rId31"/>
    <p:sldId id="2080106680" r:id="rId32"/>
  </p:sldIdLst>
  <p:sldSz cx="12192000" cy="6858000"/>
  <p:notesSz cx="7316788" cy="96027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366CE66-C5B6-4B6C-A28B-C718F682B5AD}">
          <p14:sldIdLst>
            <p14:sldId id="2080106671"/>
            <p14:sldId id="256"/>
            <p14:sldId id="268"/>
          </p14:sldIdLst>
        </p14:section>
        <p14:section name="Fundamentals" id="{E698DED8-493C-4E4E-B099-52E303343F63}">
          <p14:sldIdLst>
            <p14:sldId id="343"/>
            <p14:sldId id="257"/>
            <p14:sldId id="2080106668"/>
            <p14:sldId id="2080106617"/>
          </p14:sldIdLst>
        </p14:section>
        <p14:section name="Data Model definition" id="{768E9172-83FF-4A72-96B1-E44B6DAE84EE}">
          <p14:sldIdLst>
            <p14:sldId id="444"/>
            <p14:sldId id="2080106636"/>
            <p14:sldId id="2080106592"/>
            <p14:sldId id="2080106640"/>
          </p14:sldIdLst>
        </p14:section>
        <p14:section name="Process definition" id="{D65DE4EA-DE53-4C2A-B6AD-1276D8463395}">
          <p14:sldIdLst>
            <p14:sldId id="2080106616"/>
            <p14:sldId id="2080106672"/>
            <p14:sldId id="2080106679"/>
            <p14:sldId id="2080106662"/>
            <p14:sldId id="2080106673"/>
            <p14:sldId id="2080106674"/>
            <p14:sldId id="2080106681"/>
            <p14:sldId id="2080106682"/>
            <p14:sldId id="2080106675"/>
            <p14:sldId id="2080106678"/>
            <p14:sldId id="2080106676"/>
            <p14:sldId id="2080106677"/>
          </p14:sldIdLst>
        </p14:section>
        <p14:section name="TCS Validation" id="{9599CA54-B2B0-4C7E-AB33-20BBA1BED307}">
          <p14:sldIdLst>
            <p14:sldId id="342"/>
            <p14:sldId id="2080106639"/>
            <p14:sldId id="2080106669"/>
          </p14:sldIdLst>
        </p14:section>
        <p14:section name="Back-up" id="{154D8AA6-56A3-4BD9-B29B-D61C6FC5010E}">
          <p14:sldIdLst>
            <p14:sldId id="2080106650"/>
            <p14:sldId id="2080106635"/>
            <p14:sldId id="2080106667"/>
            <p14:sldId id="20801066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CC1DB-8034-20F1-FF63-1634125FF526}" name="Venkatesh, Dhananjayan [VISUS]" initials="VD[" userId="S::dvenkat1@its.jnj.com::a0199d1d-0a79-4309-afbe-7ea85bc005c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eki, Ehsan [VISUS]" initials="ME[" lastIdx="68" clrIdx="0">
    <p:extLst>
      <p:ext uri="{19B8F6BF-5375-455C-9EA6-DF929625EA0E}">
        <p15:presenceInfo xmlns:p15="http://schemas.microsoft.com/office/powerpoint/2012/main" userId="S::EMaleki@its.jnj.com::69d7aace-768d-4c93-938e-89069c9571ed" providerId="AD"/>
      </p:ext>
    </p:extLst>
  </p:cmAuthor>
  <p:cmAuthor id="2" name="Nabozny, John [VISUS NON-J&amp;J]" initials="NJ[N" lastIdx="68" clrIdx="1">
    <p:extLst>
      <p:ext uri="{19B8F6BF-5375-455C-9EA6-DF929625EA0E}">
        <p15:presenceInfo xmlns:p15="http://schemas.microsoft.com/office/powerpoint/2012/main" userId="S::JNabozny@its.jnj.com::b6a2b909-7995-4984-837f-26b18acfa0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C8102E"/>
    <a:srgbClr val="F5E7E8"/>
    <a:srgbClr val="EBCCCD"/>
    <a:srgbClr val="005F87"/>
    <a:srgbClr val="0000FF"/>
    <a:srgbClr val="FF00FF"/>
    <a:srgbClr val="00B0F0"/>
    <a:srgbClr val="4672C4"/>
    <a:srgbClr val="CFF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3064" autoAdjust="0"/>
  </p:normalViewPr>
  <p:slideViewPr>
    <p:cSldViewPr snapToGrid="0">
      <p:cViewPr varScale="1">
        <p:scale>
          <a:sx n="147" d="100"/>
          <a:sy n="147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esh, Dhananjayan [VISUS]" userId="a0199d1d-0a79-4309-afbe-7ea85bc005cc" providerId="ADAL" clId="{AC7992E2-0EEC-4A43-A36F-DDC752CFC61C}"/>
    <pc:docChg chg="undo redo custSel addSld delSld modSld sldOrd addSection delSection modSection modNotesMaster modHandout">
      <pc:chgData name="Venkatesh, Dhananjayan [VISUS]" userId="a0199d1d-0a79-4309-afbe-7ea85bc005cc" providerId="ADAL" clId="{AC7992E2-0EEC-4A43-A36F-DDC752CFC61C}" dt="2022-08-25T16:01:11.578" v="21345" actId="20577"/>
      <pc:docMkLst>
        <pc:docMk/>
      </pc:docMkLst>
      <pc:sldChg chg="modSp mod">
        <pc:chgData name="Venkatesh, Dhananjayan [VISUS]" userId="a0199d1d-0a79-4309-afbe-7ea85bc005cc" providerId="ADAL" clId="{AC7992E2-0EEC-4A43-A36F-DDC752CFC61C}" dt="2022-08-18T20:55:47.058" v="14502" actId="20577"/>
        <pc:sldMkLst>
          <pc:docMk/>
          <pc:sldMk cId="708980981" sldId="256"/>
        </pc:sldMkLst>
        <pc:spChg chg="mod">
          <ac:chgData name="Venkatesh, Dhananjayan [VISUS]" userId="a0199d1d-0a79-4309-afbe-7ea85bc005cc" providerId="ADAL" clId="{AC7992E2-0EEC-4A43-A36F-DDC752CFC61C}" dt="2022-08-15T11:15:39.979" v="37" actId="404"/>
          <ac:spMkLst>
            <pc:docMk/>
            <pc:sldMk cId="708980981" sldId="256"/>
            <ac:spMk id="2" creationId="{B472FDBC-6CA9-4060-9889-6BD07F977BD6}"/>
          </ac:spMkLst>
        </pc:spChg>
        <pc:spChg chg="mod">
          <ac:chgData name="Venkatesh, Dhananjayan [VISUS]" userId="a0199d1d-0a79-4309-afbe-7ea85bc005cc" providerId="ADAL" clId="{AC7992E2-0EEC-4A43-A36F-DDC752CFC61C}" dt="2022-08-18T20:55:47.058" v="14502" actId="20577"/>
          <ac:spMkLst>
            <pc:docMk/>
            <pc:sldMk cId="708980981" sldId="256"/>
            <ac:spMk id="3" creationId="{B70696AD-5A1E-4DB1-B9C6-3DE6E5FE142E}"/>
          </ac:spMkLst>
        </pc:spChg>
      </pc:sldChg>
      <pc:sldChg chg="addSp delSp modSp mod delAnim modAnim">
        <pc:chgData name="Venkatesh, Dhananjayan [VISUS]" userId="a0199d1d-0a79-4309-afbe-7ea85bc005cc" providerId="ADAL" clId="{AC7992E2-0EEC-4A43-A36F-DDC752CFC61C}" dt="2022-08-15T14:09:39.259" v="2782" actId="208"/>
        <pc:sldMkLst>
          <pc:docMk/>
          <pc:sldMk cId="2160559675" sldId="257"/>
        </pc:sldMkLst>
        <pc:spChg chg="mod">
          <ac:chgData name="Venkatesh, Dhananjayan [VISUS]" userId="a0199d1d-0a79-4309-afbe-7ea85bc005cc" providerId="ADAL" clId="{AC7992E2-0EEC-4A43-A36F-DDC752CFC61C}" dt="2022-08-15T11:29:08.760" v="188" actId="20577"/>
          <ac:spMkLst>
            <pc:docMk/>
            <pc:sldMk cId="2160559675" sldId="257"/>
            <ac:spMk id="2" creationId="{C7B1C228-F630-4A6A-A2F0-ED92C507BCB6}"/>
          </ac:spMkLst>
        </pc:spChg>
        <pc:spChg chg="mod">
          <ac:chgData name="Venkatesh, Dhananjayan [VISUS]" userId="a0199d1d-0a79-4309-afbe-7ea85bc005cc" providerId="ADAL" clId="{AC7992E2-0EEC-4A43-A36F-DDC752CFC61C}" dt="2022-08-15T14:08:17.521" v="2776" actId="20577"/>
          <ac:spMkLst>
            <pc:docMk/>
            <pc:sldMk cId="2160559675" sldId="257"/>
            <ac:spMk id="3" creationId="{5F6FC8F6-C96A-4513-97BF-98E0FE5C5B47}"/>
          </ac:spMkLst>
        </pc:spChg>
        <pc:spChg chg="mod">
          <ac:chgData name="Venkatesh, Dhananjayan [VISUS]" userId="a0199d1d-0a79-4309-afbe-7ea85bc005cc" providerId="ADAL" clId="{AC7992E2-0EEC-4A43-A36F-DDC752CFC61C}" dt="2022-08-15T14:09:39.259" v="2782" actId="208"/>
          <ac:spMkLst>
            <pc:docMk/>
            <pc:sldMk cId="2160559675" sldId="257"/>
            <ac:spMk id="4" creationId="{ABE0DBB8-AB18-4697-BEF1-0F3E7DB4A1A5}"/>
          </ac:spMkLst>
        </pc:spChg>
        <pc:spChg chg="del">
          <ac:chgData name="Venkatesh, Dhananjayan [VISUS]" userId="a0199d1d-0a79-4309-afbe-7ea85bc005cc" providerId="ADAL" clId="{AC7992E2-0EEC-4A43-A36F-DDC752CFC61C}" dt="2022-08-15T14:00:56.225" v="2080" actId="478"/>
          <ac:spMkLst>
            <pc:docMk/>
            <pc:sldMk cId="2160559675" sldId="257"/>
            <ac:spMk id="6" creationId="{E97EAC44-02CD-43EF-84E2-DD40158AB8C9}"/>
          </ac:spMkLst>
        </pc:spChg>
        <pc:spChg chg="del">
          <ac:chgData name="Venkatesh, Dhananjayan [VISUS]" userId="a0199d1d-0a79-4309-afbe-7ea85bc005cc" providerId="ADAL" clId="{AC7992E2-0EEC-4A43-A36F-DDC752CFC61C}" dt="2022-08-15T14:00:58.329" v="2081" actId="478"/>
          <ac:spMkLst>
            <pc:docMk/>
            <pc:sldMk cId="2160559675" sldId="257"/>
            <ac:spMk id="7" creationId="{6926A86A-0124-432E-96E3-EC0D253F58A7}"/>
          </ac:spMkLst>
        </pc:spChg>
        <pc:spChg chg="add mod">
          <ac:chgData name="Venkatesh, Dhananjayan [VISUS]" userId="a0199d1d-0a79-4309-afbe-7ea85bc005cc" providerId="ADAL" clId="{AC7992E2-0EEC-4A43-A36F-DDC752CFC61C}" dt="2022-08-15T14:07:07.241" v="2648" actId="20577"/>
          <ac:spMkLst>
            <pc:docMk/>
            <pc:sldMk cId="2160559675" sldId="257"/>
            <ac:spMk id="8" creationId="{0537F975-D4F0-4082-AB07-B7E5DC9C3B72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5T14:00:37.128" v="2071" actId="20577"/>
          <ac:graphicFrameMkLst>
            <pc:docMk/>
            <pc:sldMk cId="2160559675" sldId="257"/>
            <ac:graphicFrameMk id="37" creationId="{436080BE-FA78-42A7-84DB-05F1EBBA8645}"/>
          </ac:graphicFrameMkLst>
        </pc:graphicFrameChg>
      </pc:sldChg>
      <pc:sldChg chg="del">
        <pc:chgData name="Venkatesh, Dhananjayan [VISUS]" userId="a0199d1d-0a79-4309-afbe-7ea85bc005cc" providerId="ADAL" clId="{AC7992E2-0EEC-4A43-A36F-DDC752CFC61C}" dt="2022-08-15T12:42:16.736" v="1799" actId="47"/>
        <pc:sldMkLst>
          <pc:docMk/>
          <pc:sldMk cId="544981053" sldId="259"/>
        </pc:sldMkLst>
      </pc:sldChg>
      <pc:sldChg chg="modSp add mod ord">
        <pc:chgData name="Venkatesh, Dhananjayan [VISUS]" userId="a0199d1d-0a79-4309-afbe-7ea85bc005cc" providerId="ADAL" clId="{AC7992E2-0EEC-4A43-A36F-DDC752CFC61C}" dt="2022-08-17T21:47:49.323" v="7347"/>
        <pc:sldMkLst>
          <pc:docMk/>
          <pc:sldMk cId="4003266541" sldId="259"/>
        </pc:sldMkLst>
        <pc:spChg chg="mod">
          <ac:chgData name="Venkatesh, Dhananjayan [VISUS]" userId="a0199d1d-0a79-4309-afbe-7ea85bc005cc" providerId="ADAL" clId="{AC7992E2-0EEC-4A43-A36F-DDC752CFC61C}" dt="2022-08-15T17:37:01.848" v="4562" actId="255"/>
          <ac:spMkLst>
            <pc:docMk/>
            <pc:sldMk cId="4003266541" sldId="259"/>
            <ac:spMk id="61" creationId="{69C3B652-28F3-4C17-906B-E83942128315}"/>
          </ac:spMkLst>
        </pc:spChg>
        <pc:spChg chg="mod">
          <ac:chgData name="Venkatesh, Dhananjayan [VISUS]" userId="a0199d1d-0a79-4309-afbe-7ea85bc005cc" providerId="ADAL" clId="{AC7992E2-0EEC-4A43-A36F-DDC752CFC61C}" dt="2022-08-15T17:37:01.848" v="4562" actId="255"/>
          <ac:spMkLst>
            <pc:docMk/>
            <pc:sldMk cId="4003266541" sldId="259"/>
            <ac:spMk id="62" creationId="{E319B022-18AD-4EA0-B4B3-1365530CE2DC}"/>
          </ac:spMkLst>
        </pc:spChg>
        <pc:spChg chg="mod">
          <ac:chgData name="Venkatesh, Dhananjayan [VISUS]" userId="a0199d1d-0a79-4309-afbe-7ea85bc005cc" providerId="ADAL" clId="{AC7992E2-0EEC-4A43-A36F-DDC752CFC61C}" dt="2022-08-15T17:37:01.848" v="4562" actId="255"/>
          <ac:spMkLst>
            <pc:docMk/>
            <pc:sldMk cId="4003266541" sldId="259"/>
            <ac:spMk id="71" creationId="{0237BF48-4510-4025-9345-1C1A71CE75DD}"/>
          </ac:spMkLst>
        </pc:spChg>
      </pc:sldChg>
      <pc:sldChg chg="del">
        <pc:chgData name="Venkatesh, Dhananjayan [VISUS]" userId="a0199d1d-0a79-4309-afbe-7ea85bc005cc" providerId="ADAL" clId="{AC7992E2-0EEC-4A43-A36F-DDC752CFC61C}" dt="2022-08-15T12:44:44.188" v="1877" actId="47"/>
        <pc:sldMkLst>
          <pc:docMk/>
          <pc:sldMk cId="1380235989" sldId="260"/>
        </pc:sldMkLst>
      </pc:sldChg>
      <pc:sldChg chg="del">
        <pc:chgData name="Venkatesh, Dhananjayan [VISUS]" userId="a0199d1d-0a79-4309-afbe-7ea85bc005cc" providerId="ADAL" clId="{AC7992E2-0EEC-4A43-A36F-DDC752CFC61C}" dt="2022-08-15T12:44:44.188" v="1877" actId="47"/>
        <pc:sldMkLst>
          <pc:docMk/>
          <pc:sldMk cId="2179173711" sldId="263"/>
        </pc:sldMkLst>
      </pc:sldChg>
      <pc:sldChg chg="del">
        <pc:chgData name="Venkatesh, Dhananjayan [VISUS]" userId="a0199d1d-0a79-4309-afbe-7ea85bc005cc" providerId="ADAL" clId="{AC7992E2-0EEC-4A43-A36F-DDC752CFC61C}" dt="2022-08-15T12:42:23.969" v="1800" actId="47"/>
        <pc:sldMkLst>
          <pc:docMk/>
          <pc:sldMk cId="1208945218" sldId="264"/>
        </pc:sldMkLst>
      </pc:sldChg>
      <pc:sldChg chg="addSp delSp modSp mod modAnim">
        <pc:chgData name="Venkatesh, Dhananjayan [VISUS]" userId="a0199d1d-0a79-4309-afbe-7ea85bc005cc" providerId="ADAL" clId="{AC7992E2-0EEC-4A43-A36F-DDC752CFC61C}" dt="2022-08-23T19:26:10.890" v="20157" actId="478"/>
        <pc:sldMkLst>
          <pc:docMk/>
          <pc:sldMk cId="1981078483" sldId="268"/>
        </pc:sldMkLst>
        <pc:spChg chg="mod">
          <ac:chgData name="Venkatesh, Dhananjayan [VISUS]" userId="a0199d1d-0a79-4309-afbe-7ea85bc005cc" providerId="ADAL" clId="{AC7992E2-0EEC-4A43-A36F-DDC752CFC61C}" dt="2022-08-23T18:23:06.646" v="20155" actId="6549"/>
          <ac:spMkLst>
            <pc:docMk/>
            <pc:sldMk cId="1981078483" sldId="268"/>
            <ac:spMk id="2" creationId="{0C390801-D015-43F5-9856-5FDD9CD0CF31}"/>
          </ac:spMkLst>
        </pc:spChg>
        <pc:spChg chg="mod">
          <ac:chgData name="Venkatesh, Dhananjayan [VISUS]" userId="a0199d1d-0a79-4309-afbe-7ea85bc005cc" providerId="ADAL" clId="{AC7992E2-0EEC-4A43-A36F-DDC752CFC61C}" dt="2022-08-23T18:13:39.891" v="20039" actId="20577"/>
          <ac:spMkLst>
            <pc:docMk/>
            <pc:sldMk cId="1981078483" sldId="268"/>
            <ac:spMk id="3" creationId="{A275104C-AF74-4AE1-84E3-615000F267C1}"/>
          </ac:spMkLst>
        </pc:spChg>
        <pc:spChg chg="add del mod">
          <ac:chgData name="Venkatesh, Dhananjayan [VISUS]" userId="a0199d1d-0a79-4309-afbe-7ea85bc005cc" providerId="ADAL" clId="{AC7992E2-0EEC-4A43-A36F-DDC752CFC61C}" dt="2022-08-23T19:26:10.890" v="20157" actId="478"/>
          <ac:spMkLst>
            <pc:docMk/>
            <pc:sldMk cId="1981078483" sldId="268"/>
            <ac:spMk id="4" creationId="{E5352266-A959-4A9D-B12D-883FABC18592}"/>
          </ac:spMkLst>
        </pc:spChg>
        <pc:spChg chg="add del mod">
          <ac:chgData name="Venkatesh, Dhananjayan [VISUS]" userId="a0199d1d-0a79-4309-afbe-7ea85bc005cc" providerId="ADAL" clId="{AC7992E2-0EEC-4A43-A36F-DDC752CFC61C}" dt="2022-08-18T20:22:21.007" v="13006" actId="478"/>
          <ac:spMkLst>
            <pc:docMk/>
            <pc:sldMk cId="1981078483" sldId="268"/>
            <ac:spMk id="5" creationId="{0589A311-C7D0-4B83-B253-1C6D2C81381F}"/>
          </ac:spMkLst>
        </pc:spChg>
        <pc:spChg chg="add del mod">
          <ac:chgData name="Venkatesh, Dhananjayan [VISUS]" userId="a0199d1d-0a79-4309-afbe-7ea85bc005cc" providerId="ADAL" clId="{AC7992E2-0EEC-4A43-A36F-DDC752CFC61C}" dt="2022-08-23T19:26:10.890" v="20157" actId="478"/>
          <ac:spMkLst>
            <pc:docMk/>
            <pc:sldMk cId="1981078483" sldId="268"/>
            <ac:spMk id="6" creationId="{BED9DCBB-02A7-4028-BCE5-6F5BF7CEE70A}"/>
          </ac:spMkLst>
        </pc:spChg>
        <pc:spChg chg="add del mod">
          <ac:chgData name="Venkatesh, Dhananjayan [VISUS]" userId="a0199d1d-0a79-4309-afbe-7ea85bc005cc" providerId="ADAL" clId="{AC7992E2-0EEC-4A43-A36F-DDC752CFC61C}" dt="2022-08-23T19:26:10.890" v="20157" actId="478"/>
          <ac:spMkLst>
            <pc:docMk/>
            <pc:sldMk cId="1981078483" sldId="268"/>
            <ac:spMk id="7" creationId="{A774EC51-A3D5-42E5-AFBC-46E8A8A6CA21}"/>
          </ac:spMkLst>
        </pc:spChg>
      </pc:sldChg>
      <pc:sldChg chg="modSp add mod ord">
        <pc:chgData name="Venkatesh, Dhananjayan [VISUS]" userId="a0199d1d-0a79-4309-afbe-7ea85bc005cc" providerId="ADAL" clId="{AC7992E2-0EEC-4A43-A36F-DDC752CFC61C}" dt="2022-08-17T21:47:49.323" v="7347"/>
        <pc:sldMkLst>
          <pc:docMk/>
          <pc:sldMk cId="761697736" sldId="269"/>
        </pc:sldMkLst>
        <pc:spChg chg="mod">
          <ac:chgData name="Venkatesh, Dhananjayan [VISUS]" userId="a0199d1d-0a79-4309-afbe-7ea85bc005cc" providerId="ADAL" clId="{AC7992E2-0EEC-4A43-A36F-DDC752CFC61C}" dt="2022-08-15T17:36:32.465" v="4559" actId="404"/>
          <ac:spMkLst>
            <pc:docMk/>
            <pc:sldMk cId="761697736" sldId="269"/>
            <ac:spMk id="61" creationId="{69C3B652-28F3-4C17-906B-E83942128315}"/>
          </ac:spMkLst>
        </pc:spChg>
        <pc:spChg chg="mod">
          <ac:chgData name="Venkatesh, Dhananjayan [VISUS]" userId="a0199d1d-0a79-4309-afbe-7ea85bc005cc" providerId="ADAL" clId="{AC7992E2-0EEC-4A43-A36F-DDC752CFC61C}" dt="2022-08-15T17:36:39.265" v="4560" actId="255"/>
          <ac:spMkLst>
            <pc:docMk/>
            <pc:sldMk cId="761697736" sldId="269"/>
            <ac:spMk id="62" creationId="{E319B022-18AD-4EA0-B4B3-1365530CE2DC}"/>
          </ac:spMkLst>
        </pc:spChg>
        <pc:spChg chg="mod">
          <ac:chgData name="Venkatesh, Dhananjayan [VISUS]" userId="a0199d1d-0a79-4309-afbe-7ea85bc005cc" providerId="ADAL" clId="{AC7992E2-0EEC-4A43-A36F-DDC752CFC61C}" dt="2022-08-15T17:36:42.857" v="4561" actId="255"/>
          <ac:spMkLst>
            <pc:docMk/>
            <pc:sldMk cId="761697736" sldId="269"/>
            <ac:spMk id="71" creationId="{0237BF48-4510-4025-9345-1C1A71CE75DD}"/>
          </ac:spMkLst>
        </pc:spChg>
      </pc:sldChg>
      <pc:sldChg chg="del">
        <pc:chgData name="Venkatesh, Dhananjayan [VISUS]" userId="a0199d1d-0a79-4309-afbe-7ea85bc005cc" providerId="ADAL" clId="{AC7992E2-0EEC-4A43-A36F-DDC752CFC61C}" dt="2022-08-15T12:42:23.969" v="1800" actId="47"/>
        <pc:sldMkLst>
          <pc:docMk/>
          <pc:sldMk cId="3135327850" sldId="274"/>
        </pc:sldMkLst>
      </pc:sldChg>
      <pc:sldChg chg="add del ord">
        <pc:chgData name="Venkatesh, Dhananjayan [VISUS]" userId="a0199d1d-0a79-4309-afbe-7ea85bc005cc" providerId="ADAL" clId="{AC7992E2-0EEC-4A43-A36F-DDC752CFC61C}" dt="2022-08-22T12:48:23.016" v="18160" actId="47"/>
        <pc:sldMkLst>
          <pc:docMk/>
          <pc:sldMk cId="35939038" sldId="277"/>
        </pc:sldMkLst>
      </pc:sldChg>
      <pc:sldChg chg="modSp add del mod">
        <pc:chgData name="Venkatesh, Dhananjayan [VISUS]" userId="a0199d1d-0a79-4309-afbe-7ea85bc005cc" providerId="ADAL" clId="{AC7992E2-0EEC-4A43-A36F-DDC752CFC61C}" dt="2022-08-15T12:45:28.288" v="1892" actId="2696"/>
        <pc:sldMkLst>
          <pc:docMk/>
          <pc:sldMk cId="3162958397" sldId="277"/>
        </pc:sldMkLst>
        <pc:spChg chg="mod">
          <ac:chgData name="Venkatesh, Dhananjayan [VISUS]" userId="a0199d1d-0a79-4309-afbe-7ea85bc005cc" providerId="ADAL" clId="{AC7992E2-0EEC-4A43-A36F-DDC752CFC61C}" dt="2022-08-15T12:45:23.443" v="1891" actId="20577"/>
          <ac:spMkLst>
            <pc:docMk/>
            <pc:sldMk cId="3162958397" sldId="277"/>
            <ac:spMk id="2" creationId="{038F9821-85A2-40DF-9A94-25DD3DDDCE28}"/>
          </ac:spMkLst>
        </pc:spChg>
        <pc:graphicFrameChg chg="modGraphic">
          <ac:chgData name="Venkatesh, Dhananjayan [VISUS]" userId="a0199d1d-0a79-4309-afbe-7ea85bc005cc" providerId="ADAL" clId="{AC7992E2-0EEC-4A43-A36F-DDC752CFC61C}" dt="2022-08-15T12:45:18.969" v="1883" actId="2165"/>
          <ac:graphicFrameMkLst>
            <pc:docMk/>
            <pc:sldMk cId="3162958397" sldId="277"/>
            <ac:graphicFrameMk id="4" creationId="{975449F0-A5F7-4446-BEB2-C5044D2DE4FC}"/>
          </ac:graphicFrameMkLst>
        </pc:graphicFrameChg>
      </pc:sldChg>
      <pc:sldChg chg="del">
        <pc:chgData name="Venkatesh, Dhananjayan [VISUS]" userId="a0199d1d-0a79-4309-afbe-7ea85bc005cc" providerId="ADAL" clId="{AC7992E2-0EEC-4A43-A36F-DDC752CFC61C}" dt="2022-08-15T12:52:19.046" v="1963" actId="47"/>
        <pc:sldMkLst>
          <pc:docMk/>
          <pc:sldMk cId="2279602284" sldId="278"/>
        </pc:sldMkLst>
      </pc:sldChg>
      <pc:sldChg chg="del">
        <pc:chgData name="Venkatesh, Dhananjayan [VISUS]" userId="a0199d1d-0a79-4309-afbe-7ea85bc005cc" providerId="ADAL" clId="{AC7992E2-0EEC-4A43-A36F-DDC752CFC61C}" dt="2022-08-15T12:44:47.171" v="1878" actId="47"/>
        <pc:sldMkLst>
          <pc:docMk/>
          <pc:sldMk cId="173919302" sldId="327"/>
        </pc:sldMkLst>
      </pc:sldChg>
      <pc:sldChg chg="del">
        <pc:chgData name="Venkatesh, Dhananjayan [VISUS]" userId="a0199d1d-0a79-4309-afbe-7ea85bc005cc" providerId="ADAL" clId="{AC7992E2-0EEC-4A43-A36F-DDC752CFC61C}" dt="2022-08-15T12:42:23.969" v="1800" actId="47"/>
        <pc:sldMkLst>
          <pc:docMk/>
          <pc:sldMk cId="1860324676" sldId="328"/>
        </pc:sldMkLst>
      </pc:sldChg>
      <pc:sldChg chg="del">
        <pc:chgData name="Venkatesh, Dhananjayan [VISUS]" userId="a0199d1d-0a79-4309-afbe-7ea85bc005cc" providerId="ADAL" clId="{AC7992E2-0EEC-4A43-A36F-DDC752CFC61C}" dt="2022-08-15T12:42:16.736" v="1799" actId="47"/>
        <pc:sldMkLst>
          <pc:docMk/>
          <pc:sldMk cId="2143394946" sldId="330"/>
        </pc:sldMkLst>
      </pc:sldChg>
      <pc:sldChg chg="addSp delSp modSp del mod ord delAnim modAnim">
        <pc:chgData name="Venkatesh, Dhananjayan [VISUS]" userId="a0199d1d-0a79-4309-afbe-7ea85bc005cc" providerId="ADAL" clId="{AC7992E2-0EEC-4A43-A36F-DDC752CFC61C}" dt="2022-08-18T20:15:21.226" v="12654" actId="47"/>
        <pc:sldMkLst>
          <pc:docMk/>
          <pc:sldMk cId="2634466706" sldId="332"/>
        </pc:sldMkLst>
        <pc:spChg chg="mod">
          <ac:chgData name="Venkatesh, Dhananjayan [VISUS]" userId="a0199d1d-0a79-4309-afbe-7ea85bc005cc" providerId="ADAL" clId="{AC7992E2-0EEC-4A43-A36F-DDC752CFC61C}" dt="2022-08-18T19:43:53.564" v="11658" actId="20577"/>
          <ac:spMkLst>
            <pc:docMk/>
            <pc:sldMk cId="2634466706" sldId="332"/>
            <ac:spMk id="2" creationId="{A2894225-B4CE-4F6F-AF6F-8DFC5C6DA4E2}"/>
          </ac:spMkLst>
        </pc:spChg>
        <pc:spChg chg="add del mod">
          <ac:chgData name="Venkatesh, Dhananjayan [VISUS]" userId="a0199d1d-0a79-4309-afbe-7ea85bc005cc" providerId="ADAL" clId="{AC7992E2-0EEC-4A43-A36F-DDC752CFC61C}" dt="2022-08-18T20:14:07.608" v="12588" actId="478"/>
          <ac:spMkLst>
            <pc:docMk/>
            <pc:sldMk cId="2634466706" sldId="332"/>
            <ac:spMk id="3" creationId="{DCDC790C-A375-496A-970F-F5304F7AA924}"/>
          </ac:spMkLst>
        </pc:spChg>
        <pc:spChg chg="mod">
          <ac:chgData name="Venkatesh, Dhananjayan [VISUS]" userId="a0199d1d-0a79-4309-afbe-7ea85bc005cc" providerId="ADAL" clId="{AC7992E2-0EEC-4A43-A36F-DDC752CFC61C}" dt="2022-08-18T20:14:01.547" v="12586" actId="14100"/>
          <ac:spMkLst>
            <pc:docMk/>
            <pc:sldMk cId="2634466706" sldId="332"/>
            <ac:spMk id="5" creationId="{F3600F58-1781-4541-A340-C597413D3D5D}"/>
          </ac:spMkLst>
        </pc:spChg>
        <pc:spChg chg="add mod">
          <ac:chgData name="Venkatesh, Dhananjayan [VISUS]" userId="a0199d1d-0a79-4309-afbe-7ea85bc005cc" providerId="ADAL" clId="{AC7992E2-0EEC-4A43-A36F-DDC752CFC61C}" dt="2022-08-18T20:15:09.803" v="12653" actId="20577"/>
          <ac:spMkLst>
            <pc:docMk/>
            <pc:sldMk cId="2634466706" sldId="332"/>
            <ac:spMk id="6" creationId="{8577F3F4-E08D-4931-9797-078237E78D95}"/>
          </ac:spMkLst>
        </pc:spChg>
        <pc:spChg chg="add del mod">
          <ac:chgData name="Venkatesh, Dhananjayan [VISUS]" userId="a0199d1d-0a79-4309-afbe-7ea85bc005cc" providerId="ADAL" clId="{AC7992E2-0EEC-4A43-A36F-DDC752CFC61C}" dt="2022-08-18T20:13:20.296" v="12568" actId="478"/>
          <ac:spMkLst>
            <pc:docMk/>
            <pc:sldMk cId="2634466706" sldId="332"/>
            <ac:spMk id="10" creationId="{414FDB48-DFCC-4716-93D0-3E1824CE0967}"/>
          </ac:spMkLst>
        </pc:spChg>
        <pc:spChg chg="del mod">
          <ac:chgData name="Venkatesh, Dhananjayan [VISUS]" userId="a0199d1d-0a79-4309-afbe-7ea85bc005cc" providerId="ADAL" clId="{AC7992E2-0EEC-4A43-A36F-DDC752CFC61C}" dt="2022-08-17T21:54:54.599" v="7475" actId="478"/>
          <ac:spMkLst>
            <pc:docMk/>
            <pc:sldMk cId="2634466706" sldId="332"/>
            <ac:spMk id="11" creationId="{3D2DF621-CCA5-4D18-AFD8-379D73477C3B}"/>
          </ac:spMkLst>
        </pc:spChg>
        <pc:spChg chg="add del mod">
          <ac:chgData name="Venkatesh, Dhananjayan [VISUS]" userId="a0199d1d-0a79-4309-afbe-7ea85bc005cc" providerId="ADAL" clId="{AC7992E2-0EEC-4A43-A36F-DDC752CFC61C}" dt="2022-08-18T19:44:36.035" v="11662" actId="478"/>
          <ac:spMkLst>
            <pc:docMk/>
            <pc:sldMk cId="2634466706" sldId="332"/>
            <ac:spMk id="11" creationId="{9C8F52DC-C9D9-4BE8-942E-ADABD6B351CE}"/>
          </ac:spMkLst>
        </pc:spChg>
        <pc:spChg chg="add del mod">
          <ac:chgData name="Venkatesh, Dhananjayan [VISUS]" userId="a0199d1d-0a79-4309-afbe-7ea85bc005cc" providerId="ADAL" clId="{AC7992E2-0EEC-4A43-A36F-DDC752CFC61C}" dt="2022-08-18T20:13:36.225" v="12575" actId="478"/>
          <ac:spMkLst>
            <pc:docMk/>
            <pc:sldMk cId="2634466706" sldId="332"/>
            <ac:spMk id="12" creationId="{B22F2E48-5CCE-4771-B949-E34A9B85DC39}"/>
          </ac:spMkLst>
        </pc:spChg>
        <pc:spChg chg="del mod">
          <ac:chgData name="Venkatesh, Dhananjayan [VISUS]" userId="a0199d1d-0a79-4309-afbe-7ea85bc005cc" providerId="ADAL" clId="{AC7992E2-0EEC-4A43-A36F-DDC752CFC61C}" dt="2022-08-17T21:53:10.956" v="7411" actId="478"/>
          <ac:spMkLst>
            <pc:docMk/>
            <pc:sldMk cId="2634466706" sldId="332"/>
            <ac:spMk id="12" creationId="{D4B61004-BF45-438F-BD63-5EF436BCD36D}"/>
          </ac:spMkLst>
        </pc:spChg>
        <pc:spChg chg="mod">
          <ac:chgData name="Venkatesh, Dhananjayan [VISUS]" userId="a0199d1d-0a79-4309-afbe-7ea85bc005cc" providerId="ADAL" clId="{AC7992E2-0EEC-4A43-A36F-DDC752CFC61C}" dt="2022-08-18T20:14:10.946" v="12589" actId="1076"/>
          <ac:spMkLst>
            <pc:docMk/>
            <pc:sldMk cId="2634466706" sldId="332"/>
            <ac:spMk id="13" creationId="{E362183E-7D24-42FF-AC71-F7E6B65DF16F}"/>
          </ac:spMkLst>
        </pc:spChg>
        <pc:spChg chg="mod">
          <ac:chgData name="Venkatesh, Dhananjayan [VISUS]" userId="a0199d1d-0a79-4309-afbe-7ea85bc005cc" providerId="ADAL" clId="{AC7992E2-0EEC-4A43-A36F-DDC752CFC61C}" dt="2022-08-18T20:14:22.065" v="12592" actId="1076"/>
          <ac:spMkLst>
            <pc:docMk/>
            <pc:sldMk cId="2634466706" sldId="332"/>
            <ac:spMk id="14" creationId="{3A08341B-5AF8-44A3-8772-43A549691F07}"/>
          </ac:spMkLst>
        </pc:spChg>
        <pc:spChg chg="add mod">
          <ac:chgData name="Venkatesh, Dhananjayan [VISUS]" userId="a0199d1d-0a79-4309-afbe-7ea85bc005cc" providerId="ADAL" clId="{AC7992E2-0EEC-4A43-A36F-DDC752CFC61C}" dt="2022-08-18T20:14:30.610" v="12595" actId="1076"/>
          <ac:spMkLst>
            <pc:docMk/>
            <pc:sldMk cId="2634466706" sldId="332"/>
            <ac:spMk id="16" creationId="{27300B04-3B43-4942-9385-498D0773EA93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8T20:13:41.397" v="12577" actId="14100"/>
          <ac:graphicFrameMkLst>
            <pc:docMk/>
            <pc:sldMk cId="2634466706" sldId="332"/>
            <ac:graphicFrameMk id="4" creationId="{4853B220-2EE0-4E50-AB2F-8FA61184DF9E}"/>
          </ac:graphicFrameMkLst>
        </pc:graphicFrameChg>
        <pc:picChg chg="add del mod">
          <ac:chgData name="Venkatesh, Dhananjayan [VISUS]" userId="a0199d1d-0a79-4309-afbe-7ea85bc005cc" providerId="ADAL" clId="{AC7992E2-0EEC-4A43-A36F-DDC752CFC61C}" dt="2022-08-17T21:52:13.456" v="7405" actId="22"/>
          <ac:picMkLst>
            <pc:docMk/>
            <pc:sldMk cId="2634466706" sldId="332"/>
            <ac:picMk id="6" creationId="{BBF7990B-4EA3-4EF6-A65E-FC468B653278}"/>
          </ac:picMkLst>
        </pc:picChg>
        <pc:picChg chg="add mod modCrop">
          <ac:chgData name="Venkatesh, Dhananjayan [VISUS]" userId="a0199d1d-0a79-4309-afbe-7ea85bc005cc" providerId="ADAL" clId="{AC7992E2-0EEC-4A43-A36F-DDC752CFC61C}" dt="2022-08-18T20:14:15.057" v="12591" actId="1076"/>
          <ac:picMkLst>
            <pc:docMk/>
            <pc:sldMk cId="2634466706" sldId="332"/>
            <ac:picMk id="8" creationId="{4BAA596A-1D58-4735-A256-4A11A2DC94BA}"/>
          </ac:picMkLst>
        </pc:picChg>
        <pc:picChg chg="add del mod">
          <ac:chgData name="Venkatesh, Dhananjayan [VISUS]" userId="a0199d1d-0a79-4309-afbe-7ea85bc005cc" providerId="ADAL" clId="{AC7992E2-0EEC-4A43-A36F-DDC752CFC61C}" dt="2022-08-17T21:54:02.599" v="7424" actId="478"/>
          <ac:picMkLst>
            <pc:docMk/>
            <pc:sldMk cId="2634466706" sldId="332"/>
            <ac:picMk id="15" creationId="{C05CD02C-6A2B-4D6A-A226-F94CF7313F3F}"/>
          </ac:picMkLst>
        </pc:picChg>
        <pc:picChg chg="add del mod">
          <ac:chgData name="Venkatesh, Dhananjayan [VISUS]" userId="a0199d1d-0a79-4309-afbe-7ea85bc005cc" providerId="ADAL" clId="{AC7992E2-0EEC-4A43-A36F-DDC752CFC61C}" dt="2022-08-18T19:42:24.561" v="11532" actId="478"/>
          <ac:picMkLst>
            <pc:docMk/>
            <pc:sldMk cId="2634466706" sldId="332"/>
            <ac:picMk id="3074" creationId="{11712FD2-781E-4A34-A142-C680AC10FBD9}"/>
          </ac:picMkLst>
        </pc:picChg>
      </pc:sldChg>
      <pc:sldChg chg="addSp delSp modSp del mod delAnim modAnim">
        <pc:chgData name="Venkatesh, Dhananjayan [VISUS]" userId="a0199d1d-0a79-4309-afbe-7ea85bc005cc" providerId="ADAL" clId="{AC7992E2-0EEC-4A43-A36F-DDC752CFC61C}" dt="2022-08-21T13:29:59.855" v="17482" actId="47"/>
        <pc:sldMkLst>
          <pc:docMk/>
          <pc:sldMk cId="1592199742" sldId="333"/>
        </pc:sldMkLst>
        <pc:spChg chg="mod">
          <ac:chgData name="Venkatesh, Dhananjayan [VISUS]" userId="a0199d1d-0a79-4309-afbe-7ea85bc005cc" providerId="ADAL" clId="{AC7992E2-0EEC-4A43-A36F-DDC752CFC61C}" dt="2022-08-21T13:26:47.383" v="17358" actId="20577"/>
          <ac:spMkLst>
            <pc:docMk/>
            <pc:sldMk cId="1592199742" sldId="333"/>
            <ac:spMk id="2" creationId="{BAD3DA99-F324-47C5-AE9E-6DA228D3161E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4" creationId="{2EA8168F-A442-4366-9466-C757D92EF585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5" creationId="{5AB30E44-806E-4EE1-84F1-D5027EF0A75F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12" creationId="{0EAEC387-7EBA-4144-875D-A01573D11CB2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13" creationId="{093BDA29-C858-4B7F-A9F0-E9FF630B3BD2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14" creationId="{82E0FC84-1339-402C-A32E-5D2C0D746A27}"/>
          </ac:spMkLst>
        </pc:spChg>
        <pc:spChg chg="add mod">
          <ac:chgData name="Venkatesh, Dhananjayan [VISUS]" userId="a0199d1d-0a79-4309-afbe-7ea85bc005cc" providerId="ADAL" clId="{AC7992E2-0EEC-4A43-A36F-DDC752CFC61C}" dt="2022-08-15T14:03:50.116" v="2324"/>
          <ac:spMkLst>
            <pc:docMk/>
            <pc:sldMk cId="1592199742" sldId="333"/>
            <ac:spMk id="18" creationId="{ECCFC216-6335-4BC8-A719-CBCB90DF9254}"/>
          </ac:spMkLst>
        </pc:spChg>
        <pc:spChg chg="add mod">
          <ac:chgData name="Venkatesh, Dhananjayan [VISUS]" userId="a0199d1d-0a79-4309-afbe-7ea85bc005cc" providerId="ADAL" clId="{AC7992E2-0EEC-4A43-A36F-DDC752CFC61C}" dt="2022-08-15T14:09:15.380" v="2780" actId="6549"/>
          <ac:spMkLst>
            <pc:docMk/>
            <pc:sldMk cId="1592199742" sldId="333"/>
            <ac:spMk id="19" creationId="{C2AE09DF-80C8-4203-9794-E631865A269F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21" creationId="{CD5CF796-3772-4823-8023-8CE8B999E70A}"/>
          </ac:spMkLst>
        </pc:spChg>
        <pc:spChg chg="add mod">
          <ac:chgData name="Venkatesh, Dhananjayan [VISUS]" userId="a0199d1d-0a79-4309-afbe-7ea85bc005cc" providerId="ADAL" clId="{AC7992E2-0EEC-4A43-A36F-DDC752CFC61C}" dt="2022-08-21T13:28:11.614" v="17400" actId="21"/>
          <ac:spMkLst>
            <pc:docMk/>
            <pc:sldMk cId="1592199742" sldId="333"/>
            <ac:spMk id="22" creationId="{FAA15E45-84D6-4DF5-85E2-F79B7AAC96FD}"/>
          </ac:spMkLst>
        </pc:spChg>
        <pc:spChg chg="add mod">
          <ac:chgData name="Venkatesh, Dhananjayan [VISUS]" userId="a0199d1d-0a79-4309-afbe-7ea85bc005cc" providerId="ADAL" clId="{AC7992E2-0EEC-4A43-A36F-DDC752CFC61C}" dt="2022-08-15T14:10:05.784" v="2791" actId="14100"/>
          <ac:spMkLst>
            <pc:docMk/>
            <pc:sldMk cId="1592199742" sldId="333"/>
            <ac:spMk id="23" creationId="{C0B2DB68-1572-4C16-A476-639688585DD2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24" creationId="{3637B063-3B98-48C8-827A-693094BB7F0F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27" creationId="{4CB21FC2-B5A8-4416-BCC7-19CD8253B25E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31" creationId="{A117BD1A-29E8-47AB-BF0D-E7D3EF593045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32" creationId="{CAAD3C25-AFDD-4DEF-BB6D-39D4C42EC4D3}"/>
          </ac:spMkLst>
        </pc:spChg>
        <pc:spChg chg="del">
          <ac:chgData name="Venkatesh, Dhananjayan [VISUS]" userId="a0199d1d-0a79-4309-afbe-7ea85bc005cc" providerId="ADAL" clId="{AC7992E2-0EEC-4A43-A36F-DDC752CFC61C}" dt="2022-08-15T12:03:42.090" v="911" actId="478"/>
          <ac:spMkLst>
            <pc:docMk/>
            <pc:sldMk cId="1592199742" sldId="333"/>
            <ac:spMk id="40" creationId="{E5C0F180-DF9B-4A24-8010-CE9A055C8282}"/>
          </ac:spMkLst>
        </pc:spChg>
        <pc:grpChg chg="add mod">
          <ac:chgData name="Venkatesh, Dhananjayan [VISUS]" userId="a0199d1d-0a79-4309-afbe-7ea85bc005cc" providerId="ADAL" clId="{AC7992E2-0EEC-4A43-A36F-DDC752CFC61C}" dt="2022-08-15T14:03:52.689" v="2325" actId="1076"/>
          <ac:grpSpMkLst>
            <pc:docMk/>
            <pc:sldMk cId="1592199742" sldId="333"/>
            <ac:grpSpMk id="17" creationId="{76E74720-D22B-43B0-B582-6DBD740D10B9}"/>
          </ac:grpSpMkLst>
        </pc:grpChg>
        <pc:cxnChg chg="del mod">
          <ac:chgData name="Venkatesh, Dhananjayan [VISUS]" userId="a0199d1d-0a79-4309-afbe-7ea85bc005cc" providerId="ADAL" clId="{AC7992E2-0EEC-4A43-A36F-DDC752CFC61C}" dt="2022-08-15T12:03:42.090" v="911" actId="478"/>
          <ac:cxnSpMkLst>
            <pc:docMk/>
            <pc:sldMk cId="1592199742" sldId="333"/>
            <ac:cxnSpMk id="8" creationId="{281216CF-EF9A-4070-8695-949FF7818EB5}"/>
          </ac:cxnSpMkLst>
        </pc:cxnChg>
        <pc:cxnChg chg="del mod">
          <ac:chgData name="Venkatesh, Dhananjayan [VISUS]" userId="a0199d1d-0a79-4309-afbe-7ea85bc005cc" providerId="ADAL" clId="{AC7992E2-0EEC-4A43-A36F-DDC752CFC61C}" dt="2022-08-15T12:03:42.090" v="911" actId="478"/>
          <ac:cxnSpMkLst>
            <pc:docMk/>
            <pc:sldMk cId="1592199742" sldId="333"/>
            <ac:cxnSpMk id="16" creationId="{8216B97B-8798-4ADB-BCB0-EBFB6C8C2BD7}"/>
          </ac:cxnSpMkLst>
        </pc:cxnChg>
        <pc:cxnChg chg="del mod">
          <ac:chgData name="Venkatesh, Dhananjayan [VISUS]" userId="a0199d1d-0a79-4309-afbe-7ea85bc005cc" providerId="ADAL" clId="{AC7992E2-0EEC-4A43-A36F-DDC752CFC61C}" dt="2022-08-15T12:03:42.090" v="911" actId="478"/>
          <ac:cxnSpMkLst>
            <pc:docMk/>
            <pc:sldMk cId="1592199742" sldId="333"/>
            <ac:cxnSpMk id="20" creationId="{4D2D63F2-491E-4C52-B5E6-45875EC81CA0}"/>
          </ac:cxnSpMkLst>
        </pc:cxnChg>
      </pc:sldChg>
      <pc:sldChg chg="delSp del mod delAnim">
        <pc:chgData name="Venkatesh, Dhananjayan [VISUS]" userId="a0199d1d-0a79-4309-afbe-7ea85bc005cc" providerId="ADAL" clId="{AC7992E2-0EEC-4A43-A36F-DDC752CFC61C}" dt="2022-08-15T12:53:49.475" v="1977" actId="47"/>
        <pc:sldMkLst>
          <pc:docMk/>
          <pc:sldMk cId="681623488" sldId="336"/>
        </pc:sldMkLst>
        <pc:picChg chg="del">
          <ac:chgData name="Venkatesh, Dhananjayan [VISUS]" userId="a0199d1d-0a79-4309-afbe-7ea85bc005cc" providerId="ADAL" clId="{AC7992E2-0EEC-4A43-A36F-DDC752CFC61C}" dt="2022-08-15T12:52:31.604" v="1965" actId="21"/>
          <ac:picMkLst>
            <pc:docMk/>
            <pc:sldMk cId="681623488" sldId="336"/>
            <ac:picMk id="219" creationId="{C3426B58-B497-432F-95A7-75EF15FBC482}"/>
          </ac:picMkLst>
        </pc:picChg>
      </pc:sldChg>
      <pc:sldChg chg="del">
        <pc:chgData name="Venkatesh, Dhananjayan [VISUS]" userId="a0199d1d-0a79-4309-afbe-7ea85bc005cc" providerId="ADAL" clId="{AC7992E2-0EEC-4A43-A36F-DDC752CFC61C}" dt="2022-08-15T12:48:12.585" v="1962" actId="47"/>
        <pc:sldMkLst>
          <pc:docMk/>
          <pc:sldMk cId="1162976220" sldId="337"/>
        </pc:sldMkLst>
      </pc:sldChg>
      <pc:sldChg chg="del">
        <pc:chgData name="Venkatesh, Dhananjayan [VISUS]" userId="a0199d1d-0a79-4309-afbe-7ea85bc005cc" providerId="ADAL" clId="{AC7992E2-0EEC-4A43-A36F-DDC752CFC61C}" dt="2022-08-15T12:48:11.272" v="1961" actId="47"/>
        <pc:sldMkLst>
          <pc:docMk/>
          <pc:sldMk cId="1999744770" sldId="338"/>
        </pc:sldMkLst>
      </pc:sldChg>
      <pc:sldChg chg="modSp mod">
        <pc:chgData name="Venkatesh, Dhananjayan [VISUS]" userId="a0199d1d-0a79-4309-afbe-7ea85bc005cc" providerId="ADAL" clId="{AC7992E2-0EEC-4A43-A36F-DDC752CFC61C}" dt="2022-08-15T12:41:57.619" v="1798" actId="20577"/>
        <pc:sldMkLst>
          <pc:docMk/>
          <pc:sldMk cId="2474119750" sldId="341"/>
        </pc:sldMkLst>
        <pc:spChg chg="mod">
          <ac:chgData name="Venkatesh, Dhananjayan [VISUS]" userId="a0199d1d-0a79-4309-afbe-7ea85bc005cc" providerId="ADAL" clId="{AC7992E2-0EEC-4A43-A36F-DDC752CFC61C}" dt="2022-08-15T12:41:57.619" v="1798" actId="20577"/>
          <ac:spMkLst>
            <pc:docMk/>
            <pc:sldMk cId="2474119750" sldId="341"/>
            <ac:spMk id="4" creationId="{4C622B3F-6EB0-4743-8AD3-E06658A1C484}"/>
          </ac:spMkLst>
        </pc:spChg>
      </pc:sldChg>
      <pc:sldChg chg="modSp mod">
        <pc:chgData name="Venkatesh, Dhananjayan [VISUS]" userId="a0199d1d-0a79-4309-afbe-7ea85bc005cc" providerId="ADAL" clId="{AC7992E2-0EEC-4A43-A36F-DDC752CFC61C}" dt="2022-08-15T17:16:14.640" v="3707" actId="20577"/>
        <pc:sldMkLst>
          <pc:docMk/>
          <pc:sldMk cId="1307144481" sldId="342"/>
        </pc:sldMkLst>
        <pc:spChg chg="mod">
          <ac:chgData name="Venkatesh, Dhananjayan [VISUS]" userId="a0199d1d-0a79-4309-afbe-7ea85bc005cc" providerId="ADAL" clId="{AC7992E2-0EEC-4A43-A36F-DDC752CFC61C}" dt="2022-08-15T17:16:14.640" v="3707" actId="20577"/>
          <ac:spMkLst>
            <pc:docMk/>
            <pc:sldMk cId="1307144481" sldId="342"/>
            <ac:spMk id="4" creationId="{16444DC6-4272-4177-889F-A367A06F64F1}"/>
          </ac:spMkLst>
        </pc:spChg>
      </pc:sldChg>
      <pc:sldChg chg="addSp delSp modSp mod chgLayout">
        <pc:chgData name="Venkatesh, Dhananjayan [VISUS]" userId="a0199d1d-0a79-4309-afbe-7ea85bc005cc" providerId="ADAL" clId="{AC7992E2-0EEC-4A43-A36F-DDC752CFC61C}" dt="2022-08-18T20:58:15.080" v="14506" actId="6549"/>
        <pc:sldMkLst>
          <pc:docMk/>
          <pc:sldMk cId="4207058632" sldId="343"/>
        </pc:sldMkLst>
        <pc:spChg chg="add del mod ord">
          <ac:chgData name="Venkatesh, Dhananjayan [VISUS]" userId="a0199d1d-0a79-4309-afbe-7ea85bc005cc" providerId="ADAL" clId="{AC7992E2-0EEC-4A43-A36F-DDC752CFC61C}" dt="2022-08-15T11:30:55.166" v="269" actId="700"/>
          <ac:spMkLst>
            <pc:docMk/>
            <pc:sldMk cId="4207058632" sldId="343"/>
            <ac:spMk id="2" creationId="{AF657A7F-2A72-4D37-85C2-520B1EC4F7DF}"/>
          </ac:spMkLst>
        </pc:spChg>
        <pc:spChg chg="mod ord">
          <ac:chgData name="Venkatesh, Dhananjayan [VISUS]" userId="a0199d1d-0a79-4309-afbe-7ea85bc005cc" providerId="ADAL" clId="{AC7992E2-0EEC-4A43-A36F-DDC752CFC61C}" dt="2022-08-18T20:58:15.080" v="14506" actId="6549"/>
          <ac:spMkLst>
            <pc:docMk/>
            <pc:sldMk cId="4207058632" sldId="343"/>
            <ac:spMk id="4" creationId="{75A310DD-AAF8-4BF3-8FA3-5677858B1371}"/>
          </ac:spMkLst>
        </pc:spChg>
      </pc:sldChg>
      <pc:sldChg chg="del">
        <pc:chgData name="Venkatesh, Dhananjayan [VISUS]" userId="a0199d1d-0a79-4309-afbe-7ea85bc005cc" providerId="ADAL" clId="{AC7992E2-0EEC-4A43-A36F-DDC752CFC61C}" dt="2022-08-15T12:42:16.736" v="1799" actId="47"/>
        <pc:sldMkLst>
          <pc:docMk/>
          <pc:sldMk cId="1131951885" sldId="344"/>
        </pc:sldMkLst>
      </pc:sldChg>
      <pc:sldChg chg="addSp delSp modSp add del mod">
        <pc:chgData name="Venkatesh, Dhananjayan [VISUS]" userId="a0199d1d-0a79-4309-afbe-7ea85bc005cc" providerId="ADAL" clId="{AC7992E2-0EEC-4A43-A36F-DDC752CFC61C}" dt="2022-08-15T14:33:05.990" v="3427" actId="2696"/>
        <pc:sldMkLst>
          <pc:docMk/>
          <pc:sldMk cId="980998633" sldId="345"/>
        </pc:sldMkLst>
        <pc:spChg chg="del mod">
          <ac:chgData name="Venkatesh, Dhananjayan [VISUS]" userId="a0199d1d-0a79-4309-afbe-7ea85bc005cc" providerId="ADAL" clId="{AC7992E2-0EEC-4A43-A36F-DDC752CFC61C}" dt="2022-08-15T14:22:14.577" v="3179" actId="478"/>
          <ac:spMkLst>
            <pc:docMk/>
            <pc:sldMk cId="980998633" sldId="345"/>
            <ac:spMk id="2" creationId="{45919BF2-4943-487E-AB89-480177521900}"/>
          </ac:spMkLst>
        </pc:spChg>
        <pc:spChg chg="add mod">
          <ac:chgData name="Venkatesh, Dhananjayan [VISUS]" userId="a0199d1d-0a79-4309-afbe-7ea85bc005cc" providerId="ADAL" clId="{AC7992E2-0EEC-4A43-A36F-DDC752CFC61C}" dt="2022-08-15T14:22:23.674" v="3182" actId="1076"/>
          <ac:spMkLst>
            <pc:docMk/>
            <pc:sldMk cId="980998633" sldId="345"/>
            <ac:spMk id="4" creationId="{45BB5A84-8FEF-4EDE-BAD4-EDF9EC98ADEE}"/>
          </ac:spMkLst>
        </pc:spChg>
      </pc:sldChg>
      <pc:sldChg chg="add del ord">
        <pc:chgData name="Venkatesh, Dhananjayan [VISUS]" userId="a0199d1d-0a79-4309-afbe-7ea85bc005cc" providerId="ADAL" clId="{AC7992E2-0EEC-4A43-A36F-DDC752CFC61C}" dt="2022-08-22T12:48:20.566" v="18158" actId="47"/>
        <pc:sldMkLst>
          <pc:docMk/>
          <pc:sldMk cId="2514158859" sldId="345"/>
        </pc:sldMkLst>
      </pc:sldChg>
      <pc:sldChg chg="del delCm">
        <pc:chgData name="Venkatesh, Dhananjayan [VISUS]" userId="a0199d1d-0a79-4309-afbe-7ea85bc005cc" providerId="ADAL" clId="{AC7992E2-0EEC-4A43-A36F-DDC752CFC61C}" dt="2022-08-15T12:47:23.105" v="1895" actId="2696"/>
        <pc:sldMkLst>
          <pc:docMk/>
          <pc:sldMk cId="3929148101" sldId="345"/>
        </pc:sldMkLst>
      </pc:sldChg>
      <pc:sldChg chg="del">
        <pc:chgData name="Venkatesh, Dhananjayan [VISUS]" userId="a0199d1d-0a79-4309-afbe-7ea85bc005cc" providerId="ADAL" clId="{AC7992E2-0EEC-4A43-A36F-DDC752CFC61C}" dt="2022-08-15T12:00:59.499" v="735" actId="47"/>
        <pc:sldMkLst>
          <pc:docMk/>
          <pc:sldMk cId="215345803" sldId="349"/>
        </pc:sldMkLst>
      </pc:sldChg>
      <pc:sldChg chg="del">
        <pc:chgData name="Venkatesh, Dhananjayan [VISUS]" userId="a0199d1d-0a79-4309-afbe-7ea85bc005cc" providerId="ADAL" clId="{AC7992E2-0EEC-4A43-A36F-DDC752CFC61C}" dt="2022-08-15T12:15:16.549" v="1325" actId="47"/>
        <pc:sldMkLst>
          <pc:docMk/>
          <pc:sldMk cId="3893885102" sldId="350"/>
        </pc:sldMkLst>
      </pc:sldChg>
      <pc:sldChg chg="del">
        <pc:chgData name="Venkatesh, Dhananjayan [VISUS]" userId="a0199d1d-0a79-4309-afbe-7ea85bc005cc" providerId="ADAL" clId="{AC7992E2-0EEC-4A43-A36F-DDC752CFC61C}" dt="2022-08-15T12:15:16.549" v="1325" actId="47"/>
        <pc:sldMkLst>
          <pc:docMk/>
          <pc:sldMk cId="2506163502" sldId="351"/>
        </pc:sldMkLst>
      </pc:sldChg>
      <pc:sldChg chg="del">
        <pc:chgData name="Venkatesh, Dhananjayan [VISUS]" userId="a0199d1d-0a79-4309-afbe-7ea85bc005cc" providerId="ADAL" clId="{AC7992E2-0EEC-4A43-A36F-DDC752CFC61C}" dt="2022-08-15T12:15:16.549" v="1325" actId="47"/>
        <pc:sldMkLst>
          <pc:docMk/>
          <pc:sldMk cId="3852640744" sldId="352"/>
        </pc:sldMkLst>
      </pc:sldChg>
      <pc:sldChg chg="del">
        <pc:chgData name="Venkatesh, Dhananjayan [VISUS]" userId="a0199d1d-0a79-4309-afbe-7ea85bc005cc" providerId="ADAL" clId="{AC7992E2-0EEC-4A43-A36F-DDC752CFC61C}" dt="2022-08-15T12:44:49.438" v="1879" actId="47"/>
        <pc:sldMkLst>
          <pc:docMk/>
          <pc:sldMk cId="3072209355" sldId="353"/>
        </pc:sldMkLst>
      </pc:sldChg>
      <pc:sldChg chg="del">
        <pc:chgData name="Venkatesh, Dhananjayan [VISUS]" userId="a0199d1d-0a79-4309-afbe-7ea85bc005cc" providerId="ADAL" clId="{AC7992E2-0EEC-4A43-A36F-DDC752CFC61C}" dt="2022-08-15T12:43:11.286" v="1838" actId="47"/>
        <pc:sldMkLst>
          <pc:docMk/>
          <pc:sldMk cId="3302341675" sldId="357"/>
        </pc:sldMkLst>
      </pc:sldChg>
      <pc:sldChg chg="del">
        <pc:chgData name="Venkatesh, Dhananjayan [VISUS]" userId="a0199d1d-0a79-4309-afbe-7ea85bc005cc" providerId="ADAL" clId="{AC7992E2-0EEC-4A43-A36F-DDC752CFC61C}" dt="2022-08-15T12:15:16.549" v="1325" actId="47"/>
        <pc:sldMkLst>
          <pc:docMk/>
          <pc:sldMk cId="3667786888" sldId="358"/>
        </pc:sldMkLst>
      </pc:sldChg>
      <pc:sldChg chg="del">
        <pc:chgData name="Venkatesh, Dhananjayan [VISUS]" userId="a0199d1d-0a79-4309-afbe-7ea85bc005cc" providerId="ADAL" clId="{AC7992E2-0EEC-4A43-A36F-DDC752CFC61C}" dt="2022-08-15T12:42:23.969" v="1800" actId="47"/>
        <pc:sldMkLst>
          <pc:docMk/>
          <pc:sldMk cId="1576568624" sldId="434"/>
        </pc:sldMkLst>
      </pc:sldChg>
      <pc:sldChg chg="del">
        <pc:chgData name="Venkatesh, Dhananjayan [VISUS]" userId="a0199d1d-0a79-4309-afbe-7ea85bc005cc" providerId="ADAL" clId="{AC7992E2-0EEC-4A43-A36F-DDC752CFC61C}" dt="2022-08-15T12:15:16.549" v="1325" actId="47"/>
        <pc:sldMkLst>
          <pc:docMk/>
          <pc:sldMk cId="2157622130" sldId="436"/>
        </pc:sldMkLst>
      </pc:sldChg>
      <pc:sldChg chg="add del ord">
        <pc:chgData name="Venkatesh, Dhananjayan [VISUS]" userId="a0199d1d-0a79-4309-afbe-7ea85bc005cc" providerId="ADAL" clId="{AC7992E2-0EEC-4A43-A36F-DDC752CFC61C}" dt="2022-08-22T12:48:18.386" v="18157" actId="47"/>
        <pc:sldMkLst>
          <pc:docMk/>
          <pc:sldMk cId="1106866070" sldId="437"/>
        </pc:sldMkLst>
      </pc:sldChg>
      <pc:sldChg chg="addSp delSp modSp del mod modAnim">
        <pc:chgData name="Venkatesh, Dhananjayan [VISUS]" userId="a0199d1d-0a79-4309-afbe-7ea85bc005cc" providerId="ADAL" clId="{AC7992E2-0EEC-4A43-A36F-DDC752CFC61C}" dt="2022-08-15T14:33:21.633" v="3431" actId="2696"/>
        <pc:sldMkLst>
          <pc:docMk/>
          <pc:sldMk cId="3916400278" sldId="437"/>
        </pc:sldMkLst>
        <pc:spChg chg="mod">
          <ac:chgData name="Venkatesh, Dhananjayan [VISUS]" userId="a0199d1d-0a79-4309-afbe-7ea85bc005cc" providerId="ADAL" clId="{AC7992E2-0EEC-4A43-A36F-DDC752CFC61C}" dt="2022-08-15T12:53:31.211" v="1972" actId="1076"/>
          <ac:spMkLst>
            <pc:docMk/>
            <pc:sldMk cId="3916400278" sldId="437"/>
            <ac:spMk id="111" creationId="{289DBD19-E0A7-4DFC-8A13-F47E402B07B7}"/>
          </ac:spMkLst>
        </pc:spChg>
        <pc:spChg chg="mod">
          <ac:chgData name="Venkatesh, Dhananjayan [VISUS]" userId="a0199d1d-0a79-4309-afbe-7ea85bc005cc" providerId="ADAL" clId="{AC7992E2-0EEC-4A43-A36F-DDC752CFC61C}" dt="2022-08-15T12:53:31.211" v="1972" actId="1076"/>
          <ac:spMkLst>
            <pc:docMk/>
            <pc:sldMk cId="3916400278" sldId="437"/>
            <ac:spMk id="112" creationId="{B853C464-13A6-470A-B0DF-1D1A9158C142}"/>
          </ac:spMkLst>
        </pc:spChg>
        <pc:spChg chg="mod">
          <ac:chgData name="Venkatesh, Dhananjayan [VISUS]" userId="a0199d1d-0a79-4309-afbe-7ea85bc005cc" providerId="ADAL" clId="{AC7992E2-0EEC-4A43-A36F-DDC752CFC61C}" dt="2022-08-15T12:53:31.211" v="1972" actId="1076"/>
          <ac:spMkLst>
            <pc:docMk/>
            <pc:sldMk cId="3916400278" sldId="437"/>
            <ac:spMk id="113" creationId="{18A70AB6-4B97-4B94-BB82-3C4C3181E2C3}"/>
          </ac:spMkLst>
        </pc:spChg>
        <pc:spChg chg="mod">
          <ac:chgData name="Venkatesh, Dhananjayan [VISUS]" userId="a0199d1d-0a79-4309-afbe-7ea85bc005cc" providerId="ADAL" clId="{AC7992E2-0EEC-4A43-A36F-DDC752CFC61C}" dt="2022-08-15T12:53:31.211" v="1972" actId="1076"/>
          <ac:spMkLst>
            <pc:docMk/>
            <pc:sldMk cId="3916400278" sldId="437"/>
            <ac:spMk id="114" creationId="{8435563D-D38A-4AFF-A9B6-85CF4FC3A232}"/>
          </ac:spMkLst>
        </pc:spChg>
        <pc:spChg chg="mod">
          <ac:chgData name="Venkatesh, Dhananjayan [VISUS]" userId="a0199d1d-0a79-4309-afbe-7ea85bc005cc" providerId="ADAL" clId="{AC7992E2-0EEC-4A43-A36F-DDC752CFC61C}" dt="2022-08-15T12:53:28.674" v="1971" actId="1076"/>
          <ac:spMkLst>
            <pc:docMk/>
            <pc:sldMk cId="3916400278" sldId="437"/>
            <ac:spMk id="116" creationId="{CAEDF3ED-6AAE-4E9F-ABAF-5EE83386C650}"/>
          </ac:spMkLst>
        </pc:spChg>
        <pc:spChg chg="mod">
          <ac:chgData name="Venkatesh, Dhananjayan [VISUS]" userId="a0199d1d-0a79-4309-afbe-7ea85bc005cc" providerId="ADAL" clId="{AC7992E2-0EEC-4A43-A36F-DDC752CFC61C}" dt="2022-08-15T12:53:28.674" v="1971" actId="1076"/>
          <ac:spMkLst>
            <pc:docMk/>
            <pc:sldMk cId="3916400278" sldId="437"/>
            <ac:spMk id="117" creationId="{4B5F82CD-8002-47E9-989A-F17CCF8FD111}"/>
          </ac:spMkLst>
        </pc:spChg>
        <pc:spChg chg="mod">
          <ac:chgData name="Venkatesh, Dhananjayan [VISUS]" userId="a0199d1d-0a79-4309-afbe-7ea85bc005cc" providerId="ADAL" clId="{AC7992E2-0EEC-4A43-A36F-DDC752CFC61C}" dt="2022-08-15T12:53:28.674" v="1971" actId="1076"/>
          <ac:spMkLst>
            <pc:docMk/>
            <pc:sldMk cId="3916400278" sldId="437"/>
            <ac:spMk id="118" creationId="{39E0D6DA-7B6B-4B30-BBF3-63F3C6CD7B10}"/>
          </ac:spMkLst>
        </pc:spChg>
        <pc:spChg chg="mod">
          <ac:chgData name="Venkatesh, Dhananjayan [VISUS]" userId="a0199d1d-0a79-4309-afbe-7ea85bc005cc" providerId="ADAL" clId="{AC7992E2-0EEC-4A43-A36F-DDC752CFC61C}" dt="2022-08-15T12:53:28.674" v="1971" actId="1076"/>
          <ac:spMkLst>
            <pc:docMk/>
            <pc:sldMk cId="3916400278" sldId="437"/>
            <ac:spMk id="122" creationId="{F822FF28-B29E-49E2-B06E-16835ED43904}"/>
          </ac:spMkLst>
        </pc:spChg>
        <pc:spChg chg="mod">
          <ac:chgData name="Venkatesh, Dhananjayan [VISUS]" userId="a0199d1d-0a79-4309-afbe-7ea85bc005cc" providerId="ADAL" clId="{AC7992E2-0EEC-4A43-A36F-DDC752CFC61C}" dt="2022-08-15T12:48:05.321" v="1960" actId="14100"/>
          <ac:spMkLst>
            <pc:docMk/>
            <pc:sldMk cId="3916400278" sldId="437"/>
            <ac:spMk id="131" creationId="{5111D248-C97E-4DA6-8E7F-88B0759CAD96}"/>
          </ac:spMkLst>
        </pc:spChg>
        <pc:spChg chg="mod">
          <ac:chgData name="Venkatesh, Dhananjayan [VISUS]" userId="a0199d1d-0a79-4309-afbe-7ea85bc005cc" providerId="ADAL" clId="{AC7992E2-0EEC-4A43-A36F-DDC752CFC61C}" dt="2022-08-15T12:53:44.867" v="1976" actId="1076"/>
          <ac:spMkLst>
            <pc:docMk/>
            <pc:sldMk cId="3916400278" sldId="437"/>
            <ac:spMk id="134" creationId="{8EB385B2-054E-4F36-8844-C637AE053F15}"/>
          </ac:spMkLst>
        </pc:spChg>
        <pc:spChg chg="mod">
          <ac:chgData name="Venkatesh, Dhananjayan [VISUS]" userId="a0199d1d-0a79-4309-afbe-7ea85bc005cc" providerId="ADAL" clId="{AC7992E2-0EEC-4A43-A36F-DDC752CFC61C}" dt="2022-08-15T12:53:44.867" v="1976" actId="1076"/>
          <ac:spMkLst>
            <pc:docMk/>
            <pc:sldMk cId="3916400278" sldId="437"/>
            <ac:spMk id="135" creationId="{BA6932B0-C9A9-4018-BA00-F494C052FED0}"/>
          </ac:spMkLst>
        </pc:spChg>
        <pc:spChg chg="mod">
          <ac:chgData name="Venkatesh, Dhananjayan [VISUS]" userId="a0199d1d-0a79-4309-afbe-7ea85bc005cc" providerId="ADAL" clId="{AC7992E2-0EEC-4A43-A36F-DDC752CFC61C}" dt="2022-08-15T12:53:44.867" v="1976" actId="1076"/>
          <ac:spMkLst>
            <pc:docMk/>
            <pc:sldMk cId="3916400278" sldId="437"/>
            <ac:spMk id="136" creationId="{02A154D2-AC3F-43FB-BA7B-83755832CD41}"/>
          </ac:spMkLst>
        </pc:spChg>
        <pc:spChg chg="mod">
          <ac:chgData name="Venkatesh, Dhananjayan [VISUS]" userId="a0199d1d-0a79-4309-afbe-7ea85bc005cc" providerId="ADAL" clId="{AC7992E2-0EEC-4A43-A36F-DDC752CFC61C}" dt="2022-08-15T12:53:44.867" v="1976" actId="1076"/>
          <ac:spMkLst>
            <pc:docMk/>
            <pc:sldMk cId="3916400278" sldId="437"/>
            <ac:spMk id="137" creationId="{FE5BBF28-E48A-42DA-8922-23BD6B21C779}"/>
          </ac:spMkLst>
        </pc:s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3" creationId="{839631DE-2A0F-4004-B761-6D033C15D8CC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15" creationId="{BABE4000-AFE4-4825-9EAA-47CEF58DF6DC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2" creationId="{5AAE35DD-F875-44BC-A5BE-4EED16687704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7" creationId="{776670DC-2AC3-4383-94F0-4E45FD0BE6DE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99" creationId="{80AF24A5-00ED-4FA4-A8A6-BDDB724BAFF3}"/>
          </ac:grpSpMkLst>
        </pc:grpChg>
        <pc:grpChg chg="del">
          <ac:chgData name="Venkatesh, Dhananjayan [VISUS]" userId="a0199d1d-0a79-4309-afbe-7ea85bc005cc" providerId="ADAL" clId="{AC7992E2-0EEC-4A43-A36F-DDC752CFC61C}" dt="2022-08-15T12:53:34.896" v="1973" actId="478"/>
          <ac:grpSpMkLst>
            <pc:docMk/>
            <pc:sldMk cId="3916400278" sldId="437"/>
            <ac:grpSpMk id="104" creationId="{4FD45F3A-AF62-4E6A-8FEF-F87E740CA794}"/>
          </ac:grpSpMkLst>
        </pc:grpChg>
        <pc:grpChg chg="add del mod">
          <ac:chgData name="Venkatesh, Dhananjayan [VISUS]" userId="a0199d1d-0a79-4309-afbe-7ea85bc005cc" providerId="ADAL" clId="{AC7992E2-0EEC-4A43-A36F-DDC752CFC61C}" dt="2022-08-15T14:33:19.429" v="3430" actId="21"/>
          <ac:grpSpMkLst>
            <pc:docMk/>
            <pc:sldMk cId="3916400278" sldId="437"/>
            <ac:grpSpMk id="110" creationId="{C063E718-5FF3-4258-AF42-AB6BE457DF7B}"/>
          </ac:grpSpMkLst>
        </pc:grpChg>
        <pc:grpChg chg="add del mod">
          <ac:chgData name="Venkatesh, Dhananjayan [VISUS]" userId="a0199d1d-0a79-4309-afbe-7ea85bc005cc" providerId="ADAL" clId="{AC7992E2-0EEC-4A43-A36F-DDC752CFC61C}" dt="2022-08-15T14:33:19.429" v="3430" actId="21"/>
          <ac:grpSpMkLst>
            <pc:docMk/>
            <pc:sldMk cId="3916400278" sldId="437"/>
            <ac:grpSpMk id="115" creationId="{E9CA0B16-F597-45D8-8FA6-0D971009EDAD}"/>
          </ac:grpSpMkLst>
        </pc:grpChg>
        <pc:grpChg chg="del">
          <ac:chgData name="Venkatesh, Dhananjayan [VISUS]" userId="a0199d1d-0a79-4309-afbe-7ea85bc005cc" providerId="ADAL" clId="{AC7992E2-0EEC-4A43-A36F-DDC752CFC61C}" dt="2022-08-15T12:53:34.896" v="1973" actId="478"/>
          <ac:grpSpMkLst>
            <pc:docMk/>
            <pc:sldMk cId="3916400278" sldId="437"/>
            <ac:grpSpMk id="123" creationId="{61E8079B-7E68-48EA-A347-EAB608D322B6}"/>
          </ac:grpSpMkLst>
        </pc:grpChg>
        <pc:grpChg chg="add del mod">
          <ac:chgData name="Venkatesh, Dhananjayan [VISUS]" userId="a0199d1d-0a79-4309-afbe-7ea85bc005cc" providerId="ADAL" clId="{AC7992E2-0EEC-4A43-A36F-DDC752CFC61C}" dt="2022-08-15T14:33:19.429" v="3430" actId="21"/>
          <ac:grpSpMkLst>
            <pc:docMk/>
            <pc:sldMk cId="3916400278" sldId="437"/>
            <ac:grpSpMk id="133" creationId="{87BA693E-0E5D-451C-8081-DB44241BC0A1}"/>
          </ac:grpSpMkLst>
        </pc:grpChg>
        <pc:grpChg chg="del">
          <ac:chgData name="Venkatesh, Dhananjayan [VISUS]" userId="a0199d1d-0a79-4309-afbe-7ea85bc005cc" providerId="ADAL" clId="{AC7992E2-0EEC-4A43-A36F-DDC752CFC61C}" dt="2022-08-15T12:53:37.042" v="1974" actId="478"/>
          <ac:grpSpMkLst>
            <pc:docMk/>
            <pc:sldMk cId="3916400278" sldId="437"/>
            <ac:grpSpMk id="144" creationId="{38F6DC0A-41EB-4882-A891-9342F2827F47}"/>
          </ac:grpSpMkLst>
        </pc:grpChg>
        <pc:grpChg chg="del">
          <ac:chgData name="Venkatesh, Dhananjayan [VISUS]" userId="a0199d1d-0a79-4309-afbe-7ea85bc005cc" providerId="ADAL" clId="{AC7992E2-0EEC-4A43-A36F-DDC752CFC61C}" dt="2022-08-15T12:53:37.042" v="1974" actId="478"/>
          <ac:grpSpMkLst>
            <pc:docMk/>
            <pc:sldMk cId="3916400278" sldId="437"/>
            <ac:grpSpMk id="150" creationId="{F1AD53FC-FCD7-4488-8C43-2B21B66D18E4}"/>
          </ac:grpSpMkLst>
        </pc:grpChg>
        <pc:grpChg chg="del">
          <ac:chgData name="Venkatesh, Dhananjayan [VISUS]" userId="a0199d1d-0a79-4309-afbe-7ea85bc005cc" providerId="ADAL" clId="{AC7992E2-0EEC-4A43-A36F-DDC752CFC61C}" dt="2022-08-15T12:53:34.896" v="1973" actId="478"/>
          <ac:grpSpMkLst>
            <pc:docMk/>
            <pc:sldMk cId="3916400278" sldId="437"/>
            <ac:grpSpMk id="158" creationId="{365BD261-7D6B-4EF5-835E-68EB58819565}"/>
          </ac:grpSpMkLst>
        </pc:grpChg>
        <pc:grpChg chg="del">
          <ac:chgData name="Venkatesh, Dhananjayan [VISUS]" userId="a0199d1d-0a79-4309-afbe-7ea85bc005cc" providerId="ADAL" clId="{AC7992E2-0EEC-4A43-A36F-DDC752CFC61C}" dt="2022-08-15T12:53:39.730" v="1975" actId="478"/>
          <ac:grpSpMkLst>
            <pc:docMk/>
            <pc:sldMk cId="3916400278" sldId="437"/>
            <ac:grpSpMk id="168" creationId="{31E23A92-CDF5-4D81-8E24-AC2E6A7E7EC2}"/>
          </ac:grpSpMkLst>
        </pc:grpChg>
        <pc:grpChg chg="del">
          <ac:chgData name="Venkatesh, Dhananjayan [VISUS]" userId="a0199d1d-0a79-4309-afbe-7ea85bc005cc" providerId="ADAL" clId="{AC7992E2-0EEC-4A43-A36F-DDC752CFC61C}" dt="2022-08-15T12:53:39.730" v="1975" actId="478"/>
          <ac:grpSpMkLst>
            <pc:docMk/>
            <pc:sldMk cId="3916400278" sldId="437"/>
            <ac:grpSpMk id="175" creationId="{956F1A2E-8B06-4BFA-B530-1D4EE3BEBA83}"/>
          </ac:grpSpMkLst>
        </pc:grpChg>
        <pc:grpChg chg="del">
          <ac:chgData name="Venkatesh, Dhananjayan [VISUS]" userId="a0199d1d-0a79-4309-afbe-7ea85bc005cc" providerId="ADAL" clId="{AC7992E2-0EEC-4A43-A36F-DDC752CFC61C}" dt="2022-08-15T12:53:39.730" v="1975" actId="478"/>
          <ac:grpSpMkLst>
            <pc:docMk/>
            <pc:sldMk cId="3916400278" sldId="437"/>
            <ac:grpSpMk id="184" creationId="{BC41291C-C89A-416B-A24F-44CE60122DF5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24" creationId="{929842B2-F985-4A16-9F19-F1CE819E6C96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33" creationId="{F5DBA8C3-127D-4F78-846C-40A38CAD1266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38" creationId="{1738209A-FC32-4D7D-BDE5-8FC64B6C04C4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43" creationId="{F4586538-BB87-411D-9903-870C721F1568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48" creationId="{E58F09B3-3B17-4C90-91E6-6AA687248E20}"/>
          </ac:grpSpMkLst>
        </pc:grpChg>
        <pc:grpChg chg="del">
          <ac:chgData name="Venkatesh, Dhananjayan [VISUS]" userId="a0199d1d-0a79-4309-afbe-7ea85bc005cc" providerId="ADAL" clId="{AC7992E2-0EEC-4A43-A36F-DDC752CFC61C}" dt="2022-08-15T12:53:23.895" v="1970" actId="478"/>
          <ac:grpSpMkLst>
            <pc:docMk/>
            <pc:sldMk cId="3916400278" sldId="437"/>
            <ac:grpSpMk id="254" creationId="{98096484-BCC7-4A82-B4B9-CFB245D5EA22}"/>
          </ac:grpSpMkLst>
        </pc:grpChg>
        <pc:picChg chg="add del mod">
          <ac:chgData name="Venkatesh, Dhananjayan [VISUS]" userId="a0199d1d-0a79-4309-afbe-7ea85bc005cc" providerId="ADAL" clId="{AC7992E2-0EEC-4A43-A36F-DDC752CFC61C}" dt="2022-08-15T14:33:19.429" v="3430" actId="21"/>
          <ac:picMkLst>
            <pc:docMk/>
            <pc:sldMk cId="3916400278" sldId="437"/>
            <ac:picMk id="130" creationId="{8E573238-8AD1-4F42-8F48-81C41AD9054C}"/>
          </ac:picMkLst>
        </pc:picChg>
        <pc:cxnChg chg="add del mod">
          <ac:chgData name="Venkatesh, Dhananjayan [VISUS]" userId="a0199d1d-0a79-4309-afbe-7ea85bc005cc" providerId="ADAL" clId="{AC7992E2-0EEC-4A43-A36F-DDC752CFC61C}" dt="2022-08-15T14:33:19.429" v="3430" actId="21"/>
          <ac:cxnSpMkLst>
            <pc:docMk/>
            <pc:sldMk cId="3916400278" sldId="437"/>
            <ac:cxnSpMk id="132" creationId="{3777CAD7-070F-417C-80A2-2E0478A6F772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42" creationId="{74BE3F4F-ACE6-456A-9D25-BC7BFF163E74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47" creationId="{4B2C54CE-E174-4134-B022-49EED349437E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52" creationId="{A8765410-3F46-4816-8683-C1608FF11A5F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55" creationId="{D0485682-0B65-420B-A6CF-42A3C62CDDDB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57" creationId="{138B0F52-311C-4307-AFE9-69D36FF166B7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59" creationId="{8BCEF758-078C-4A12-96FE-537EDE7439D7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60" creationId="{BE92AFE7-EDB1-4FCF-8881-7B63ED0A367A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66" creationId="{62D2FFDA-C668-46F3-979E-FF91E21F7E53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72" creationId="{076D0B70-11E1-4FB6-8DCA-F21907F14892}"/>
          </ac:cxnSpMkLst>
        </pc:cxnChg>
        <pc:cxnChg chg="del">
          <ac:chgData name="Venkatesh, Dhananjayan [VISUS]" userId="a0199d1d-0a79-4309-afbe-7ea85bc005cc" providerId="ADAL" clId="{AC7992E2-0EEC-4A43-A36F-DDC752CFC61C}" dt="2022-08-15T12:53:34.896" v="1973" actId="478"/>
          <ac:cxnSpMkLst>
            <pc:docMk/>
            <pc:sldMk cId="3916400278" sldId="437"/>
            <ac:cxnSpMk id="176" creationId="{47F1F753-73A4-4787-B255-F7055AB2F98B}"/>
          </ac:cxnSpMkLst>
        </pc:cxnChg>
        <pc:cxnChg chg="del">
          <ac:chgData name="Venkatesh, Dhananjayan [VISUS]" userId="a0199d1d-0a79-4309-afbe-7ea85bc005cc" providerId="ADAL" clId="{AC7992E2-0EEC-4A43-A36F-DDC752CFC61C}" dt="2022-08-15T12:53:34.896" v="1973" actId="478"/>
          <ac:cxnSpMkLst>
            <pc:docMk/>
            <pc:sldMk cId="3916400278" sldId="437"/>
            <ac:cxnSpMk id="178" creationId="{8A00F9B7-C7A4-47DC-B9ED-E9DE7F1127F8}"/>
          </ac:cxnSpMkLst>
        </pc:cxnChg>
        <pc:cxnChg chg="del">
          <ac:chgData name="Venkatesh, Dhananjayan [VISUS]" userId="a0199d1d-0a79-4309-afbe-7ea85bc005cc" providerId="ADAL" clId="{AC7992E2-0EEC-4A43-A36F-DDC752CFC61C}" dt="2022-08-15T12:53:23.895" v="1970" actId="478"/>
          <ac:cxnSpMkLst>
            <pc:docMk/>
            <pc:sldMk cId="3916400278" sldId="437"/>
            <ac:cxnSpMk id="179" creationId="{0D057892-BF40-4CBB-B52F-6669FCD9B8A6}"/>
          </ac:cxnSpMkLst>
        </pc:cxnChg>
        <pc:cxnChg chg="del">
          <ac:chgData name="Venkatesh, Dhananjayan [VISUS]" userId="a0199d1d-0a79-4309-afbe-7ea85bc005cc" providerId="ADAL" clId="{AC7992E2-0EEC-4A43-A36F-DDC752CFC61C}" dt="2022-08-15T12:53:37.042" v="1974" actId="478"/>
          <ac:cxnSpMkLst>
            <pc:docMk/>
            <pc:sldMk cId="3916400278" sldId="437"/>
            <ac:cxnSpMk id="195" creationId="{946FCAE9-8CDF-457F-BAE8-03F638A5A790}"/>
          </ac:cxnSpMkLst>
        </pc:cxnChg>
        <pc:cxnChg chg="del">
          <ac:chgData name="Venkatesh, Dhananjayan [VISUS]" userId="a0199d1d-0a79-4309-afbe-7ea85bc005cc" providerId="ADAL" clId="{AC7992E2-0EEC-4A43-A36F-DDC752CFC61C}" dt="2022-08-15T12:53:34.896" v="1973" actId="478"/>
          <ac:cxnSpMkLst>
            <pc:docMk/>
            <pc:sldMk cId="3916400278" sldId="437"/>
            <ac:cxnSpMk id="199" creationId="{74D29295-473E-4A18-83EE-C1D6FE409436}"/>
          </ac:cxnSpMkLst>
        </pc:cxnChg>
        <pc:cxnChg chg="del">
          <ac:chgData name="Venkatesh, Dhananjayan [VISUS]" userId="a0199d1d-0a79-4309-afbe-7ea85bc005cc" providerId="ADAL" clId="{AC7992E2-0EEC-4A43-A36F-DDC752CFC61C}" dt="2022-08-15T12:53:34.896" v="1973" actId="478"/>
          <ac:cxnSpMkLst>
            <pc:docMk/>
            <pc:sldMk cId="3916400278" sldId="437"/>
            <ac:cxnSpMk id="202" creationId="{E01762CD-A367-4F44-BDF0-9980D71C5588}"/>
          </ac:cxnSpMkLst>
        </pc:cxnChg>
      </pc:sldChg>
      <pc:sldChg chg="del">
        <pc:chgData name="Venkatesh, Dhananjayan [VISUS]" userId="a0199d1d-0a79-4309-afbe-7ea85bc005cc" providerId="ADAL" clId="{AC7992E2-0EEC-4A43-A36F-DDC752CFC61C}" dt="2022-08-15T12:52:20.544" v="1964" actId="47"/>
        <pc:sldMkLst>
          <pc:docMk/>
          <pc:sldMk cId="105847705" sldId="438"/>
        </pc:sldMkLst>
      </pc:sldChg>
      <pc:sldChg chg="del">
        <pc:chgData name="Venkatesh, Dhananjayan [VISUS]" userId="a0199d1d-0a79-4309-afbe-7ea85bc005cc" providerId="ADAL" clId="{AC7992E2-0EEC-4A43-A36F-DDC752CFC61C}" dt="2022-08-15T12:43:18.820" v="1840" actId="47"/>
        <pc:sldMkLst>
          <pc:docMk/>
          <pc:sldMk cId="4145844674" sldId="439"/>
        </pc:sldMkLst>
      </pc:sldChg>
      <pc:sldChg chg="del">
        <pc:chgData name="Venkatesh, Dhananjayan [VISUS]" userId="a0199d1d-0a79-4309-afbe-7ea85bc005cc" providerId="ADAL" clId="{AC7992E2-0EEC-4A43-A36F-DDC752CFC61C}" dt="2022-08-15T12:43:11.286" v="1838" actId="47"/>
        <pc:sldMkLst>
          <pc:docMk/>
          <pc:sldMk cId="3626143717" sldId="440"/>
        </pc:sldMkLst>
      </pc:sldChg>
      <pc:sldChg chg="addSp delSp modSp del mod ord delCm">
        <pc:chgData name="Venkatesh, Dhananjayan [VISUS]" userId="a0199d1d-0a79-4309-afbe-7ea85bc005cc" providerId="ADAL" clId="{AC7992E2-0EEC-4A43-A36F-DDC752CFC61C}" dt="2022-08-22T12:48:21.983" v="18159" actId="47"/>
        <pc:sldMkLst>
          <pc:docMk/>
          <pc:sldMk cId="820458829" sldId="441"/>
        </pc:sldMkLst>
        <pc:spChg chg="del mod">
          <ac:chgData name="Venkatesh, Dhananjayan [VISUS]" userId="a0199d1d-0a79-4309-afbe-7ea85bc005cc" providerId="ADAL" clId="{AC7992E2-0EEC-4A43-A36F-DDC752CFC61C}" dt="2022-08-15T12:54:29.500" v="2004" actId="478"/>
          <ac:spMkLst>
            <pc:docMk/>
            <pc:sldMk cId="820458829" sldId="441"/>
            <ac:spMk id="2" creationId="{45919BF2-4943-487E-AB89-480177521900}"/>
          </ac:spMkLst>
        </pc:spChg>
        <pc:spChg chg="add del mod">
          <ac:chgData name="Venkatesh, Dhananjayan [VISUS]" userId="a0199d1d-0a79-4309-afbe-7ea85bc005cc" providerId="ADAL" clId="{AC7992E2-0EEC-4A43-A36F-DDC752CFC61C}" dt="2022-08-15T12:54:33.194" v="2005" actId="478"/>
          <ac:spMkLst>
            <pc:docMk/>
            <pc:sldMk cId="820458829" sldId="441"/>
            <ac:spMk id="4" creationId="{281FC6E8-3E9C-4CBE-B4C9-97BFCC252109}"/>
          </ac:spMkLst>
        </pc:spChg>
      </pc:sldChg>
      <pc:sldChg chg="del">
        <pc:chgData name="Venkatesh, Dhananjayan [VISUS]" userId="a0199d1d-0a79-4309-afbe-7ea85bc005cc" providerId="ADAL" clId="{AC7992E2-0EEC-4A43-A36F-DDC752CFC61C}" dt="2022-08-15T12:43:17.921" v="1839" actId="47"/>
        <pc:sldMkLst>
          <pc:docMk/>
          <pc:sldMk cId="1540170175" sldId="442"/>
        </pc:sldMkLst>
      </pc:sldChg>
      <pc:sldChg chg="addSp delSp modSp add del mod setBg delAnim modAnim">
        <pc:chgData name="Venkatesh, Dhananjayan [VISUS]" userId="a0199d1d-0a79-4309-afbe-7ea85bc005cc" providerId="ADAL" clId="{AC7992E2-0EEC-4A43-A36F-DDC752CFC61C}" dt="2022-08-21T13:30:02.817" v="17483" actId="47"/>
        <pc:sldMkLst>
          <pc:docMk/>
          <pc:sldMk cId="2197601165" sldId="443"/>
        </pc:sldMkLst>
        <pc:spChg chg="mod">
          <ac:chgData name="Venkatesh, Dhananjayan [VISUS]" userId="a0199d1d-0a79-4309-afbe-7ea85bc005cc" providerId="ADAL" clId="{AC7992E2-0EEC-4A43-A36F-DDC752CFC61C}" dt="2022-08-18T19:32:47.446" v="11271" actId="20577"/>
          <ac:spMkLst>
            <pc:docMk/>
            <pc:sldMk cId="2197601165" sldId="443"/>
            <ac:spMk id="2" creationId="{BAD3DA99-F324-47C5-AE9E-6DA228D3161E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4" creationId="{2EA8168F-A442-4366-9466-C757D92EF585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5" creationId="{5AB30E44-806E-4EE1-84F1-D5027EF0A75F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12" creationId="{0EAEC387-7EBA-4144-875D-A01573D11CB2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13" creationId="{093BDA29-C858-4B7F-A9F0-E9FF630B3BD2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14" creationId="{82E0FC84-1339-402C-A32E-5D2C0D746A27}"/>
          </ac:spMkLst>
        </pc:spChg>
        <pc:spChg chg="mod">
          <ac:chgData name="Venkatesh, Dhananjayan [VISUS]" userId="a0199d1d-0a79-4309-afbe-7ea85bc005cc" providerId="ADAL" clId="{AC7992E2-0EEC-4A43-A36F-DDC752CFC61C}" dt="2022-08-15T14:11:33.255" v="2793"/>
          <ac:spMkLst>
            <pc:docMk/>
            <pc:sldMk cId="2197601165" sldId="443"/>
            <ac:spMk id="18" creationId="{64B34AC2-B77C-42B2-8191-DA252F84CF9C}"/>
          </ac:spMkLst>
        </pc:spChg>
        <pc:spChg chg="mod">
          <ac:chgData name="Venkatesh, Dhananjayan [VISUS]" userId="a0199d1d-0a79-4309-afbe-7ea85bc005cc" providerId="ADAL" clId="{AC7992E2-0EEC-4A43-A36F-DDC752CFC61C}" dt="2022-08-18T19:33:15.799" v="11279" actId="6549"/>
          <ac:spMkLst>
            <pc:docMk/>
            <pc:sldMk cId="2197601165" sldId="443"/>
            <ac:spMk id="19" creationId="{E5C88475-81C6-4DF0-ADA0-B2A8EDA27429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21" creationId="{CD5CF796-3772-4823-8023-8CE8B999E70A}"/>
          </ac:spMkLst>
        </pc:spChg>
        <pc:spChg chg="mod">
          <ac:chgData name="Venkatesh, Dhananjayan [VISUS]" userId="a0199d1d-0a79-4309-afbe-7ea85bc005cc" providerId="ADAL" clId="{AC7992E2-0EEC-4A43-A36F-DDC752CFC61C}" dt="2022-08-15T14:11:35.625" v="2794"/>
          <ac:spMkLst>
            <pc:docMk/>
            <pc:sldMk cId="2197601165" sldId="443"/>
            <ac:spMk id="23" creationId="{E108F986-7EDC-4218-853B-707D4B6B93FE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24" creationId="{3637B063-3B98-48C8-827A-693094BB7F0F}"/>
          </ac:spMkLst>
        </pc:spChg>
        <pc:spChg chg="mod">
          <ac:chgData name="Venkatesh, Dhananjayan [VISUS]" userId="a0199d1d-0a79-4309-afbe-7ea85bc005cc" providerId="ADAL" clId="{AC7992E2-0EEC-4A43-A36F-DDC752CFC61C}" dt="2022-08-15T14:11:35.625" v="2794"/>
          <ac:spMkLst>
            <pc:docMk/>
            <pc:sldMk cId="2197601165" sldId="443"/>
            <ac:spMk id="25" creationId="{75559ADE-8778-4B89-B845-213FEE28DE9B}"/>
          </ac:spMkLst>
        </pc:spChg>
        <pc:spChg chg="add mod">
          <ac:chgData name="Venkatesh, Dhananjayan [VISUS]" userId="a0199d1d-0a79-4309-afbe-7ea85bc005cc" providerId="ADAL" clId="{AC7992E2-0EEC-4A43-A36F-DDC752CFC61C}" dt="2022-08-18T19:34:03.863" v="11357" actId="1036"/>
          <ac:spMkLst>
            <pc:docMk/>
            <pc:sldMk cId="2197601165" sldId="443"/>
            <ac:spMk id="26" creationId="{3CC6D99B-88EE-49B4-98A1-FD6ECF595551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27" creationId="{4CB21FC2-B5A8-4416-BCC7-19CD8253B25E}"/>
          </ac:spMkLst>
        </pc:spChg>
        <pc:spChg chg="add mod">
          <ac:chgData name="Venkatesh, Dhananjayan [VISUS]" userId="a0199d1d-0a79-4309-afbe-7ea85bc005cc" providerId="ADAL" clId="{AC7992E2-0EEC-4A43-A36F-DDC752CFC61C}" dt="2022-08-18T19:33:51.257" v="11354" actId="1036"/>
          <ac:spMkLst>
            <pc:docMk/>
            <pc:sldMk cId="2197601165" sldId="443"/>
            <ac:spMk id="28" creationId="{43D94F89-48EC-42E9-853A-7D8DFB458C42}"/>
          </ac:spMkLst>
        </pc:spChg>
        <pc:spChg chg="add del mod">
          <ac:chgData name="Venkatesh, Dhananjayan [VISUS]" userId="a0199d1d-0a79-4309-afbe-7ea85bc005cc" providerId="ADAL" clId="{AC7992E2-0EEC-4A43-A36F-DDC752CFC61C}" dt="2022-08-15T14:14:31.618" v="2959" actId="478"/>
          <ac:spMkLst>
            <pc:docMk/>
            <pc:sldMk cId="2197601165" sldId="443"/>
            <ac:spMk id="29" creationId="{F80C38BE-ECEC-45AC-9CB1-8EDB8F57ACC8}"/>
          </ac:spMkLst>
        </pc:spChg>
        <pc:spChg chg="add del mod">
          <ac:chgData name="Venkatesh, Dhananjayan [VISUS]" userId="a0199d1d-0a79-4309-afbe-7ea85bc005cc" providerId="ADAL" clId="{AC7992E2-0EEC-4A43-A36F-DDC752CFC61C}" dt="2022-08-21T13:27:59.447" v="17396"/>
          <ac:spMkLst>
            <pc:docMk/>
            <pc:sldMk cId="2197601165" sldId="443"/>
            <ac:spMk id="30" creationId="{70D318EF-BEAC-4BD0-8830-8AFEB304CE86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31" creationId="{A117BD1A-29E8-47AB-BF0D-E7D3EF593045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32" creationId="{CAAD3C25-AFDD-4DEF-BB6D-39D4C42EC4D3}"/>
          </ac:spMkLst>
        </pc:spChg>
        <pc:spChg chg="del">
          <ac:chgData name="Venkatesh, Dhananjayan [VISUS]" userId="a0199d1d-0a79-4309-afbe-7ea85bc005cc" providerId="ADAL" clId="{AC7992E2-0EEC-4A43-A36F-DDC752CFC61C}" dt="2022-08-15T12:03:45.990" v="912" actId="478"/>
          <ac:spMkLst>
            <pc:docMk/>
            <pc:sldMk cId="2197601165" sldId="443"/>
            <ac:spMk id="40" creationId="{E5C0F180-DF9B-4A24-8010-CE9A055C8282}"/>
          </ac:spMkLst>
        </pc:spChg>
        <pc:grpChg chg="add mod">
          <ac:chgData name="Venkatesh, Dhananjayan [VISUS]" userId="a0199d1d-0a79-4309-afbe-7ea85bc005cc" providerId="ADAL" clId="{AC7992E2-0EEC-4A43-A36F-DDC752CFC61C}" dt="2022-08-18T19:33:21.672" v="11280" actId="14100"/>
          <ac:grpSpMkLst>
            <pc:docMk/>
            <pc:sldMk cId="2197601165" sldId="443"/>
            <ac:grpSpMk id="17" creationId="{D2B5D76D-5B3C-45D8-AF7C-876B5F6AE79E}"/>
          </ac:grpSpMkLst>
        </pc:grpChg>
        <pc:grpChg chg="add del mod">
          <ac:chgData name="Venkatesh, Dhananjayan [VISUS]" userId="a0199d1d-0a79-4309-afbe-7ea85bc005cc" providerId="ADAL" clId="{AC7992E2-0EEC-4A43-A36F-DDC752CFC61C}" dt="2022-08-15T14:11:38.667" v="2795"/>
          <ac:grpSpMkLst>
            <pc:docMk/>
            <pc:sldMk cId="2197601165" sldId="443"/>
            <ac:grpSpMk id="22" creationId="{B6C20AB7-FE0B-4536-B806-E9D81ADE1377}"/>
          </ac:grpSpMkLst>
        </pc:grpChg>
        <pc:cxnChg chg="del mod">
          <ac:chgData name="Venkatesh, Dhananjayan [VISUS]" userId="a0199d1d-0a79-4309-afbe-7ea85bc005cc" providerId="ADAL" clId="{AC7992E2-0EEC-4A43-A36F-DDC752CFC61C}" dt="2022-08-15T12:03:45.990" v="912" actId="478"/>
          <ac:cxnSpMkLst>
            <pc:docMk/>
            <pc:sldMk cId="2197601165" sldId="443"/>
            <ac:cxnSpMk id="8" creationId="{281216CF-EF9A-4070-8695-949FF7818EB5}"/>
          </ac:cxnSpMkLst>
        </pc:cxnChg>
        <pc:cxnChg chg="del mod">
          <ac:chgData name="Venkatesh, Dhananjayan [VISUS]" userId="a0199d1d-0a79-4309-afbe-7ea85bc005cc" providerId="ADAL" clId="{AC7992E2-0EEC-4A43-A36F-DDC752CFC61C}" dt="2022-08-15T12:03:45.990" v="912" actId="478"/>
          <ac:cxnSpMkLst>
            <pc:docMk/>
            <pc:sldMk cId="2197601165" sldId="443"/>
            <ac:cxnSpMk id="16" creationId="{8216B97B-8798-4ADB-BCB0-EBFB6C8C2BD7}"/>
          </ac:cxnSpMkLst>
        </pc:cxnChg>
        <pc:cxnChg chg="del mod">
          <ac:chgData name="Venkatesh, Dhananjayan [VISUS]" userId="a0199d1d-0a79-4309-afbe-7ea85bc005cc" providerId="ADAL" clId="{AC7992E2-0EEC-4A43-A36F-DDC752CFC61C}" dt="2022-08-15T12:03:45.990" v="912" actId="478"/>
          <ac:cxnSpMkLst>
            <pc:docMk/>
            <pc:sldMk cId="2197601165" sldId="443"/>
            <ac:cxnSpMk id="20" creationId="{4D2D63F2-491E-4C52-B5E6-45875EC81CA0}"/>
          </ac:cxnSpMkLst>
        </pc:cxnChg>
      </pc:sldChg>
      <pc:sldChg chg="addSp delSp modSp new mod modClrScheme chgLayout">
        <pc:chgData name="Venkatesh, Dhananjayan [VISUS]" userId="a0199d1d-0a79-4309-afbe-7ea85bc005cc" providerId="ADAL" clId="{AC7992E2-0EEC-4A43-A36F-DDC752CFC61C}" dt="2022-08-18T19:36:37.101" v="11391" actId="478"/>
        <pc:sldMkLst>
          <pc:docMk/>
          <pc:sldMk cId="634843326" sldId="444"/>
        </pc:sldMkLst>
        <pc:spChg chg="del">
          <ac:chgData name="Venkatesh, Dhananjayan [VISUS]" userId="a0199d1d-0a79-4309-afbe-7ea85bc005cc" providerId="ADAL" clId="{AC7992E2-0EEC-4A43-A36F-DDC752CFC61C}" dt="2022-08-15T11:30:59.132" v="270" actId="700"/>
          <ac:spMkLst>
            <pc:docMk/>
            <pc:sldMk cId="634843326" sldId="444"/>
            <ac:spMk id="2" creationId="{5FC94362-CCD3-4AD5-B73A-DF703C2223DC}"/>
          </ac:spMkLst>
        </pc:spChg>
        <pc:spChg chg="del mod ord">
          <ac:chgData name="Venkatesh, Dhananjayan [VISUS]" userId="a0199d1d-0a79-4309-afbe-7ea85bc005cc" providerId="ADAL" clId="{AC7992E2-0EEC-4A43-A36F-DDC752CFC61C}" dt="2022-08-15T11:30:59.132" v="270" actId="700"/>
          <ac:spMkLst>
            <pc:docMk/>
            <pc:sldMk cId="634843326" sldId="444"/>
            <ac:spMk id="3" creationId="{AA5A879D-9ABA-48C1-BB95-487E415BE8B4}"/>
          </ac:spMkLst>
        </pc:spChg>
        <pc:spChg chg="add mod ord">
          <ac:chgData name="Venkatesh, Dhananjayan [VISUS]" userId="a0199d1d-0a79-4309-afbe-7ea85bc005cc" providerId="ADAL" clId="{AC7992E2-0EEC-4A43-A36F-DDC752CFC61C}" dt="2022-08-17T20:21:37.836" v="6476" actId="20577"/>
          <ac:spMkLst>
            <pc:docMk/>
            <pc:sldMk cId="634843326" sldId="444"/>
            <ac:spMk id="4" creationId="{D9A84DC0-D4CC-4D0D-9332-06729F3B6BFF}"/>
          </ac:spMkLst>
        </pc:spChg>
        <pc:spChg chg="add del mod ord">
          <ac:chgData name="Venkatesh, Dhananjayan [VISUS]" userId="a0199d1d-0a79-4309-afbe-7ea85bc005cc" providerId="ADAL" clId="{AC7992E2-0EEC-4A43-A36F-DDC752CFC61C}" dt="2022-08-18T19:36:37.101" v="11391" actId="478"/>
          <ac:spMkLst>
            <pc:docMk/>
            <pc:sldMk cId="634843326" sldId="444"/>
            <ac:spMk id="5" creationId="{DD333699-2A86-4AA6-BAD9-D5FD1C6ED641}"/>
          </ac:spMkLst>
        </pc:spChg>
      </pc:sldChg>
      <pc:sldChg chg="add del">
        <pc:chgData name="Venkatesh, Dhananjayan [VISUS]" userId="a0199d1d-0a79-4309-afbe-7ea85bc005cc" providerId="ADAL" clId="{AC7992E2-0EEC-4A43-A36F-DDC752CFC61C}" dt="2022-08-15T17:19:41.574" v="3738"/>
        <pc:sldMkLst>
          <pc:docMk/>
          <pc:sldMk cId="1290893326" sldId="5214"/>
        </pc:sldMkLst>
      </pc:sldChg>
      <pc:sldChg chg="addSp delSp modSp add del mod modClrScheme chgLayout">
        <pc:chgData name="Venkatesh, Dhananjayan [VISUS]" userId="a0199d1d-0a79-4309-afbe-7ea85bc005cc" providerId="ADAL" clId="{AC7992E2-0EEC-4A43-A36F-DDC752CFC61C}" dt="2022-08-15T11:37:06.188" v="390" actId="47"/>
        <pc:sldMkLst>
          <pc:docMk/>
          <pc:sldMk cId="3016141867" sldId="2080106588"/>
        </pc:sldMkLst>
        <pc:spChg chg="mod ord">
          <ac:chgData name="Venkatesh, Dhananjayan [VISUS]" userId="a0199d1d-0a79-4309-afbe-7ea85bc005cc" providerId="ADAL" clId="{AC7992E2-0EEC-4A43-A36F-DDC752CFC61C}" dt="2022-08-15T11:35:10.485" v="374" actId="700"/>
          <ac:spMkLst>
            <pc:docMk/>
            <pc:sldMk cId="3016141867" sldId="2080106588"/>
            <ac:spMk id="2" creationId="{851A2737-794D-407C-BCA1-D79454CFDA51}"/>
          </ac:spMkLst>
        </pc:spChg>
        <pc:spChg chg="del mod">
          <ac:chgData name="Venkatesh, Dhananjayan [VISUS]" userId="a0199d1d-0a79-4309-afbe-7ea85bc005cc" providerId="ADAL" clId="{AC7992E2-0EEC-4A43-A36F-DDC752CFC61C}" dt="2022-08-15T11:36:55.935" v="385" actId="478"/>
          <ac:spMkLst>
            <pc:docMk/>
            <pc:sldMk cId="3016141867" sldId="2080106588"/>
            <ac:spMk id="3" creationId="{F6708430-EAA9-44C6-9C85-09ABF9363DF9}"/>
          </ac:spMkLst>
        </pc:spChg>
        <pc:spChg chg="mod ord">
          <ac:chgData name="Venkatesh, Dhananjayan [VISUS]" userId="a0199d1d-0a79-4309-afbe-7ea85bc005cc" providerId="ADAL" clId="{AC7992E2-0EEC-4A43-A36F-DDC752CFC61C}" dt="2022-08-15T11:35:10.485" v="374" actId="700"/>
          <ac:spMkLst>
            <pc:docMk/>
            <pc:sldMk cId="3016141867" sldId="2080106588"/>
            <ac:spMk id="4" creationId="{2957BB12-BE69-4FCE-9B0E-93799BF7D08B}"/>
          </ac:spMkLst>
        </pc:spChg>
        <pc:spChg chg="del mod ord">
          <ac:chgData name="Venkatesh, Dhananjayan [VISUS]" userId="a0199d1d-0a79-4309-afbe-7ea85bc005cc" providerId="ADAL" clId="{AC7992E2-0EEC-4A43-A36F-DDC752CFC61C}" dt="2022-08-15T11:35:25.469" v="380" actId="478"/>
          <ac:spMkLst>
            <pc:docMk/>
            <pc:sldMk cId="3016141867" sldId="2080106588"/>
            <ac:spMk id="5" creationId="{8E48C8F0-DA64-43AD-841A-C0CC297FDE5E}"/>
          </ac:spMkLst>
        </pc:spChg>
        <pc:spChg chg="add mod ord">
          <ac:chgData name="Venkatesh, Dhananjayan [VISUS]" userId="a0199d1d-0a79-4309-afbe-7ea85bc005cc" providerId="ADAL" clId="{AC7992E2-0EEC-4A43-A36F-DDC752CFC61C}" dt="2022-08-15T11:35:20.152" v="379" actId="404"/>
          <ac:spMkLst>
            <pc:docMk/>
            <pc:sldMk cId="3016141867" sldId="2080106588"/>
            <ac:spMk id="6" creationId="{6ED4775A-1F7B-4374-BEE1-89B13EE482CE}"/>
          </ac:spMkLst>
        </pc:spChg>
        <pc:spChg chg="mod">
          <ac:chgData name="Venkatesh, Dhananjayan [VISUS]" userId="a0199d1d-0a79-4309-afbe-7ea85bc005cc" providerId="ADAL" clId="{AC7992E2-0EEC-4A43-A36F-DDC752CFC61C}" dt="2022-08-15T11:36:02.287" v="384" actId="207"/>
          <ac:spMkLst>
            <pc:docMk/>
            <pc:sldMk cId="3016141867" sldId="2080106588"/>
            <ac:spMk id="36" creationId="{FAB42CD1-58C5-4BD1-96E0-EC8F758AC6C2}"/>
          </ac:spMkLst>
        </pc:spChg>
        <pc:spChg chg="mod">
          <ac:chgData name="Venkatesh, Dhananjayan [VISUS]" userId="a0199d1d-0a79-4309-afbe-7ea85bc005cc" providerId="ADAL" clId="{AC7992E2-0EEC-4A43-A36F-DDC752CFC61C}" dt="2022-08-15T11:36:02.287" v="384" actId="207"/>
          <ac:spMkLst>
            <pc:docMk/>
            <pc:sldMk cId="3016141867" sldId="2080106588"/>
            <ac:spMk id="39" creationId="{BFC81BDE-2A73-44E8-9EBC-E9A94B3B6783}"/>
          </ac:spMkLst>
        </pc:spChg>
        <pc:spChg chg="mod">
          <ac:chgData name="Venkatesh, Dhananjayan [VISUS]" userId="a0199d1d-0a79-4309-afbe-7ea85bc005cc" providerId="ADAL" clId="{AC7992E2-0EEC-4A43-A36F-DDC752CFC61C}" dt="2022-08-15T11:35:52.345" v="383" actId="207"/>
          <ac:spMkLst>
            <pc:docMk/>
            <pc:sldMk cId="3016141867" sldId="2080106588"/>
            <ac:spMk id="56" creationId="{63329861-63EE-4BC4-AD0E-1B106DCAFBA2}"/>
          </ac:spMkLst>
        </pc:spChg>
        <pc:spChg chg="mod">
          <ac:chgData name="Venkatesh, Dhananjayan [VISUS]" userId="a0199d1d-0a79-4309-afbe-7ea85bc005cc" providerId="ADAL" clId="{AC7992E2-0EEC-4A43-A36F-DDC752CFC61C}" dt="2022-08-15T11:36:02.287" v="384" actId="207"/>
          <ac:spMkLst>
            <pc:docMk/>
            <pc:sldMk cId="3016141867" sldId="2080106588"/>
            <ac:spMk id="58" creationId="{E33A7922-E677-409D-AEDC-80B4EA711BB1}"/>
          </ac:spMkLst>
        </pc:spChg>
        <pc:spChg chg="mod">
          <ac:chgData name="Venkatesh, Dhananjayan [VISUS]" userId="a0199d1d-0a79-4309-afbe-7ea85bc005cc" providerId="ADAL" clId="{AC7992E2-0EEC-4A43-A36F-DDC752CFC61C}" dt="2022-08-15T11:36:02.287" v="384" actId="207"/>
          <ac:spMkLst>
            <pc:docMk/>
            <pc:sldMk cId="3016141867" sldId="2080106588"/>
            <ac:spMk id="61" creationId="{25A72869-F41C-489D-9EC1-9EA9221AB7BA}"/>
          </ac:spMkLst>
        </pc:spChg>
        <pc:spChg chg="del mod">
          <ac:chgData name="Venkatesh, Dhananjayan [VISUS]" userId="a0199d1d-0a79-4309-afbe-7ea85bc005cc" providerId="ADAL" clId="{AC7992E2-0EEC-4A43-A36F-DDC752CFC61C}" dt="2022-08-15T11:37:02.202" v="389" actId="478"/>
          <ac:spMkLst>
            <pc:docMk/>
            <pc:sldMk cId="3016141867" sldId="2080106588"/>
            <ac:spMk id="64" creationId="{E57403C5-E93F-49DC-BC7C-EF34A342C393}"/>
          </ac:spMkLst>
        </pc:spChg>
        <pc:grpChg chg="mod">
          <ac:chgData name="Venkatesh, Dhananjayan [VISUS]" userId="a0199d1d-0a79-4309-afbe-7ea85bc005cc" providerId="ADAL" clId="{AC7992E2-0EEC-4A43-A36F-DDC752CFC61C}" dt="2022-08-15T11:36:02.287" v="384" actId="207"/>
          <ac:grpSpMkLst>
            <pc:docMk/>
            <pc:sldMk cId="3016141867" sldId="2080106588"/>
            <ac:grpSpMk id="7" creationId="{7B4A5755-556D-457A-A424-BBACADF1A2F7}"/>
          </ac:grpSpMkLst>
        </pc:grpChg>
        <pc:grpChg chg="mod">
          <ac:chgData name="Venkatesh, Dhananjayan [VISUS]" userId="a0199d1d-0a79-4309-afbe-7ea85bc005cc" providerId="ADAL" clId="{AC7992E2-0EEC-4A43-A36F-DDC752CFC61C}" dt="2022-08-15T11:36:02.287" v="384" actId="207"/>
          <ac:grpSpMkLst>
            <pc:docMk/>
            <pc:sldMk cId="3016141867" sldId="2080106588"/>
            <ac:grpSpMk id="8" creationId="{B5F46450-C639-4C76-A93B-CCAEDF7BBE2B}"/>
          </ac:grpSpMkLst>
        </pc:grpChg>
        <pc:grpChg chg="del mod">
          <ac:chgData name="Venkatesh, Dhananjayan [VISUS]" userId="a0199d1d-0a79-4309-afbe-7ea85bc005cc" providerId="ADAL" clId="{AC7992E2-0EEC-4A43-A36F-DDC752CFC61C}" dt="2022-08-15T11:36:57.302" v="386" actId="478"/>
          <ac:grpSpMkLst>
            <pc:docMk/>
            <pc:sldMk cId="3016141867" sldId="2080106588"/>
            <ac:grpSpMk id="9" creationId="{5FEE1D2E-498B-4A1F-A388-1A045C686339}"/>
          </ac:grpSpMkLst>
        </pc:grpChg>
        <pc:grpChg chg="mod">
          <ac:chgData name="Venkatesh, Dhananjayan [VISUS]" userId="a0199d1d-0a79-4309-afbe-7ea85bc005cc" providerId="ADAL" clId="{AC7992E2-0EEC-4A43-A36F-DDC752CFC61C}" dt="2022-08-15T11:36:02.287" v="384" actId="207"/>
          <ac:grpSpMkLst>
            <pc:docMk/>
            <pc:sldMk cId="3016141867" sldId="2080106588"/>
            <ac:grpSpMk id="10" creationId="{C31E9C26-133B-4838-B1E7-1565050B9F2D}"/>
          </ac:grpSpMkLst>
        </pc:grpChg>
        <pc:grpChg chg="mod">
          <ac:chgData name="Venkatesh, Dhananjayan [VISUS]" userId="a0199d1d-0a79-4309-afbe-7ea85bc005cc" providerId="ADAL" clId="{AC7992E2-0EEC-4A43-A36F-DDC752CFC61C}" dt="2022-08-15T11:36:02.287" v="384" actId="207"/>
          <ac:grpSpMkLst>
            <pc:docMk/>
            <pc:sldMk cId="3016141867" sldId="2080106588"/>
            <ac:grpSpMk id="11" creationId="{D3C1E37C-CF8E-48E5-8D99-54FCDB4EB812}"/>
          </ac:grpSpMkLst>
        </pc:grpChg>
        <pc:grpChg chg="mod">
          <ac:chgData name="Venkatesh, Dhananjayan [VISUS]" userId="a0199d1d-0a79-4309-afbe-7ea85bc005cc" providerId="ADAL" clId="{AC7992E2-0EEC-4A43-A36F-DDC752CFC61C}" dt="2022-08-15T11:36:02.287" v="384" actId="207"/>
          <ac:grpSpMkLst>
            <pc:docMk/>
            <pc:sldMk cId="3016141867" sldId="2080106588"/>
            <ac:grpSpMk id="12" creationId="{D253C1AD-80B6-41A4-8622-52E02E768A34}"/>
          </ac:grpSpMkLst>
        </pc:grpChg>
        <pc:grpChg chg="del mod">
          <ac:chgData name="Venkatesh, Dhananjayan [VISUS]" userId="a0199d1d-0a79-4309-afbe-7ea85bc005cc" providerId="ADAL" clId="{AC7992E2-0EEC-4A43-A36F-DDC752CFC61C}" dt="2022-08-15T11:36:55.935" v="385" actId="478"/>
          <ac:grpSpMkLst>
            <pc:docMk/>
            <pc:sldMk cId="3016141867" sldId="2080106588"/>
            <ac:grpSpMk id="41" creationId="{5AE77F70-34DF-46CE-880F-5EF6AA4B0FE9}"/>
          </ac:grpSpMkLst>
        </pc:grpChg>
        <pc:cxnChg chg="mod">
          <ac:chgData name="Venkatesh, Dhananjayan [VISUS]" userId="a0199d1d-0a79-4309-afbe-7ea85bc005cc" providerId="ADAL" clId="{AC7992E2-0EEC-4A43-A36F-DDC752CFC61C}" dt="2022-08-15T11:36:02.287" v="384" actId="207"/>
          <ac:cxnSpMkLst>
            <pc:docMk/>
            <pc:sldMk cId="3016141867" sldId="2080106588"/>
            <ac:cxnSpMk id="20" creationId="{783A1C62-9B15-4B6B-9854-864F39E26BE0}"/>
          </ac:cxnSpMkLst>
        </pc:cxnChg>
        <pc:cxnChg chg="mod">
          <ac:chgData name="Venkatesh, Dhananjayan [VISUS]" userId="a0199d1d-0a79-4309-afbe-7ea85bc005cc" providerId="ADAL" clId="{AC7992E2-0EEC-4A43-A36F-DDC752CFC61C}" dt="2022-08-15T11:36:02.287" v="384" actId="207"/>
          <ac:cxnSpMkLst>
            <pc:docMk/>
            <pc:sldMk cId="3016141867" sldId="2080106588"/>
            <ac:cxnSpMk id="28" creationId="{31EE9D8C-BDB3-492C-8CDD-4A8320ED4D97}"/>
          </ac:cxnSpMkLst>
        </pc:cxnChg>
        <pc:cxnChg chg="mod">
          <ac:chgData name="Venkatesh, Dhananjayan [VISUS]" userId="a0199d1d-0a79-4309-afbe-7ea85bc005cc" providerId="ADAL" clId="{AC7992E2-0EEC-4A43-A36F-DDC752CFC61C}" dt="2022-08-15T11:36:02.287" v="384" actId="207"/>
          <ac:cxnSpMkLst>
            <pc:docMk/>
            <pc:sldMk cId="3016141867" sldId="2080106588"/>
            <ac:cxnSpMk id="2048" creationId="{98447E2D-B55E-4C14-B6F6-DB82CAA16C4B}"/>
          </ac:cxnSpMkLst>
        </pc:cxnChg>
        <pc:cxnChg chg="del mod">
          <ac:chgData name="Venkatesh, Dhananjayan [VISUS]" userId="a0199d1d-0a79-4309-afbe-7ea85bc005cc" providerId="ADAL" clId="{AC7992E2-0EEC-4A43-A36F-DDC752CFC61C}" dt="2022-08-15T11:36:58.685" v="387" actId="478"/>
          <ac:cxnSpMkLst>
            <pc:docMk/>
            <pc:sldMk cId="3016141867" sldId="2080106588"/>
            <ac:cxnSpMk id="2051" creationId="{5418B4E3-8A5F-4C5B-AA13-8C2C09095BCD}"/>
          </ac:cxnSpMkLst>
        </pc:cxnChg>
        <pc:cxnChg chg="del mod">
          <ac:chgData name="Venkatesh, Dhananjayan [VISUS]" userId="a0199d1d-0a79-4309-afbe-7ea85bc005cc" providerId="ADAL" clId="{AC7992E2-0EEC-4A43-A36F-DDC752CFC61C}" dt="2022-08-15T11:36:59.752" v="388" actId="478"/>
          <ac:cxnSpMkLst>
            <pc:docMk/>
            <pc:sldMk cId="3016141867" sldId="2080106588"/>
            <ac:cxnSpMk id="2055" creationId="{8830716D-98EE-48F5-81AB-B8A9E0820ED6}"/>
          </ac:cxnSpMkLst>
        </pc:cxnChg>
        <pc:cxnChg chg="mod">
          <ac:chgData name="Venkatesh, Dhananjayan [VISUS]" userId="a0199d1d-0a79-4309-afbe-7ea85bc005cc" providerId="ADAL" clId="{AC7992E2-0EEC-4A43-A36F-DDC752CFC61C}" dt="2022-08-15T11:36:02.287" v="384" actId="207"/>
          <ac:cxnSpMkLst>
            <pc:docMk/>
            <pc:sldMk cId="3016141867" sldId="2080106588"/>
            <ac:cxnSpMk id="2057" creationId="{FD61742A-6492-45EB-B0A2-95459F49C454}"/>
          </ac:cxnSpMkLst>
        </pc:cxnChg>
        <pc:cxnChg chg="mod">
          <ac:chgData name="Venkatesh, Dhananjayan [VISUS]" userId="a0199d1d-0a79-4309-afbe-7ea85bc005cc" providerId="ADAL" clId="{AC7992E2-0EEC-4A43-A36F-DDC752CFC61C}" dt="2022-08-15T11:36:02.287" v="384" actId="207"/>
          <ac:cxnSpMkLst>
            <pc:docMk/>
            <pc:sldMk cId="3016141867" sldId="2080106588"/>
            <ac:cxnSpMk id="2059" creationId="{2F1273CC-4B47-4764-BEEF-3FB8CAEAE166}"/>
          </ac:cxnSpMkLst>
        </pc:cxnChg>
      </pc:sldChg>
      <pc:sldChg chg="addSp delSp modSp add mod ord modClrScheme chgLayout">
        <pc:chgData name="Venkatesh, Dhananjayan [VISUS]" userId="a0199d1d-0a79-4309-afbe-7ea85bc005cc" providerId="ADAL" clId="{AC7992E2-0EEC-4A43-A36F-DDC752CFC61C}" dt="2022-08-24T16:19:47.545" v="20513" actId="14100"/>
        <pc:sldMkLst>
          <pc:docMk/>
          <pc:sldMk cId="933983488" sldId="2080106592"/>
        </pc:sldMkLst>
        <pc:spChg chg="add mod ord">
          <ac:chgData name="Venkatesh, Dhananjayan [VISUS]" userId="a0199d1d-0a79-4309-afbe-7ea85bc005cc" providerId="ADAL" clId="{AC7992E2-0EEC-4A43-A36F-DDC752CFC61C}" dt="2022-08-24T16:19:19.061" v="20454" actId="14100"/>
          <ac:spMkLst>
            <pc:docMk/>
            <pc:sldMk cId="933983488" sldId="2080106592"/>
            <ac:spMk id="2" creationId="{53E5D912-FA69-46C1-BD44-20B170389797}"/>
          </ac:spMkLst>
        </pc:spChg>
        <pc:spChg chg="del mod ord">
          <ac:chgData name="Venkatesh, Dhananjayan [VISUS]" userId="a0199d1d-0a79-4309-afbe-7ea85bc005cc" providerId="ADAL" clId="{AC7992E2-0EEC-4A43-A36F-DDC752CFC61C}" dt="2022-08-15T11:38:12.719" v="403" actId="478"/>
          <ac:spMkLst>
            <pc:docMk/>
            <pc:sldMk cId="933983488" sldId="2080106592"/>
            <ac:spMk id="2" creationId="{851A2737-794D-407C-BCA1-D79454CFDA51}"/>
          </ac:spMkLst>
        </pc:spChg>
        <pc:spChg chg="add del mod">
          <ac:chgData name="Venkatesh, Dhananjayan [VISUS]" userId="a0199d1d-0a79-4309-afbe-7ea85bc005cc" providerId="ADAL" clId="{AC7992E2-0EEC-4A43-A36F-DDC752CFC61C}" dt="2022-08-19T10:15:11.434" v="16870" actId="478"/>
          <ac:spMkLst>
            <pc:docMk/>
            <pc:sldMk cId="933983488" sldId="2080106592"/>
            <ac:spMk id="2" creationId="{951F15EE-FD22-4B19-89BC-87B9D88AE6D4}"/>
          </ac:spMkLst>
        </pc:spChg>
        <pc:spChg chg="del mod">
          <ac:chgData name="Venkatesh, Dhananjayan [VISUS]" userId="a0199d1d-0a79-4309-afbe-7ea85bc005cc" providerId="ADAL" clId="{AC7992E2-0EEC-4A43-A36F-DDC752CFC61C}" dt="2022-08-17T20:55:18.334" v="6739" actId="478"/>
          <ac:spMkLst>
            <pc:docMk/>
            <pc:sldMk cId="933983488" sldId="2080106592"/>
            <ac:spMk id="3" creationId="{FF1A7E55-59F1-4F6B-AAB7-1A8792365497}"/>
          </ac:spMkLst>
        </pc:spChg>
        <pc:spChg chg="mod ord">
          <ac:chgData name="Venkatesh, Dhananjayan [VISUS]" userId="a0199d1d-0a79-4309-afbe-7ea85bc005cc" providerId="ADAL" clId="{AC7992E2-0EEC-4A43-A36F-DDC752CFC61C}" dt="2022-08-17T21:08:14.854" v="6986" actId="122"/>
          <ac:spMkLst>
            <pc:docMk/>
            <pc:sldMk cId="933983488" sldId="2080106592"/>
            <ac:spMk id="4" creationId="{C558FD48-27D8-4BE8-B444-44E258AFE1DC}"/>
          </ac:spMkLst>
        </pc:spChg>
        <pc:spChg chg="add del mod ord">
          <ac:chgData name="Venkatesh, Dhananjayan [VISUS]" userId="a0199d1d-0a79-4309-afbe-7ea85bc005cc" providerId="ADAL" clId="{AC7992E2-0EEC-4A43-A36F-DDC752CFC61C}" dt="2022-08-15T11:37:21.572" v="391" actId="700"/>
          <ac:spMkLst>
            <pc:docMk/>
            <pc:sldMk cId="933983488" sldId="2080106592"/>
            <ac:spMk id="5" creationId="{54675223-7280-4751-9139-96390865694C}"/>
          </ac:spMkLst>
        </pc:spChg>
        <pc:spChg chg="add del mod">
          <ac:chgData name="Venkatesh, Dhananjayan [VISUS]" userId="a0199d1d-0a79-4309-afbe-7ea85bc005cc" providerId="ADAL" clId="{AC7992E2-0EEC-4A43-A36F-DDC752CFC61C}" dt="2022-08-24T10:38:50.832" v="20191" actId="478"/>
          <ac:spMkLst>
            <pc:docMk/>
            <pc:sldMk cId="933983488" sldId="2080106592"/>
            <ac:spMk id="5" creationId="{9673C4A0-F783-43F6-B805-5BB8DD2A837E}"/>
          </ac:spMkLst>
        </pc:spChg>
        <pc:spChg chg="add del mod ord">
          <ac:chgData name="Venkatesh, Dhananjayan [VISUS]" userId="a0199d1d-0a79-4309-afbe-7ea85bc005cc" providerId="ADAL" clId="{AC7992E2-0EEC-4A43-A36F-DDC752CFC61C}" dt="2022-08-15T11:37:42.842" v="392" actId="700"/>
          <ac:spMkLst>
            <pc:docMk/>
            <pc:sldMk cId="933983488" sldId="2080106592"/>
            <ac:spMk id="6" creationId="{F5F5CE0C-B53C-42FF-B013-EBE218FDC2B2}"/>
          </ac:spMkLst>
        </pc:spChg>
        <pc:spChg chg="add del mod ord">
          <ac:chgData name="Venkatesh, Dhananjayan [VISUS]" userId="a0199d1d-0a79-4309-afbe-7ea85bc005cc" providerId="ADAL" clId="{AC7992E2-0EEC-4A43-A36F-DDC752CFC61C}" dt="2022-08-22T12:39:59.824" v="18029" actId="12788"/>
          <ac:spMkLst>
            <pc:docMk/>
            <pc:sldMk cId="933983488" sldId="2080106592"/>
            <ac:spMk id="7" creationId="{4D0E7BAD-8A27-4E4A-9502-DFC3D545EF22}"/>
          </ac:spMkLst>
        </pc:spChg>
        <pc:spChg chg="add del mod">
          <ac:chgData name="Venkatesh, Dhananjayan [VISUS]" userId="a0199d1d-0a79-4309-afbe-7ea85bc005cc" providerId="ADAL" clId="{AC7992E2-0EEC-4A43-A36F-DDC752CFC61C}" dt="2022-08-15T11:38:18.556" v="406" actId="478"/>
          <ac:spMkLst>
            <pc:docMk/>
            <pc:sldMk cId="933983488" sldId="2080106592"/>
            <ac:spMk id="9" creationId="{C3E38D10-0C66-4A85-A912-5CECB54F9D4C}"/>
          </ac:spMkLst>
        </pc:spChg>
        <pc:spChg chg="add del mod">
          <ac:chgData name="Venkatesh, Dhananjayan [VISUS]" userId="a0199d1d-0a79-4309-afbe-7ea85bc005cc" providerId="ADAL" clId="{AC7992E2-0EEC-4A43-A36F-DDC752CFC61C}" dt="2022-08-15T11:38:16.735" v="405" actId="478"/>
          <ac:spMkLst>
            <pc:docMk/>
            <pc:sldMk cId="933983488" sldId="2080106592"/>
            <ac:spMk id="11" creationId="{FE6B4B0F-D994-425F-AB51-6C591F2441F0}"/>
          </ac:spMkLst>
        </pc:spChg>
        <pc:spChg chg="del mod">
          <ac:chgData name="Venkatesh, Dhananjayan [VISUS]" userId="a0199d1d-0a79-4309-afbe-7ea85bc005cc" providerId="ADAL" clId="{AC7992E2-0EEC-4A43-A36F-DDC752CFC61C}" dt="2022-08-17T20:42:45.805" v="6661" actId="478"/>
          <ac:spMkLst>
            <pc:docMk/>
            <pc:sldMk cId="933983488" sldId="2080106592"/>
            <ac:spMk id="15" creationId="{72C8D714-9607-4662-A671-60AA0E65636D}"/>
          </ac:spMkLst>
        </pc:spChg>
        <pc:spChg chg="mod">
          <ac:chgData name="Venkatesh, Dhananjayan [VISUS]" userId="a0199d1d-0a79-4309-afbe-7ea85bc005cc" providerId="ADAL" clId="{AC7992E2-0EEC-4A43-A36F-DDC752CFC61C}" dt="2022-08-24T16:19:01.349" v="20451" actId="1036"/>
          <ac:spMkLst>
            <pc:docMk/>
            <pc:sldMk cId="933983488" sldId="2080106592"/>
            <ac:spMk id="36" creationId="{FAB42CD1-58C5-4BD1-96E0-EC8F758AC6C2}"/>
          </ac:spMkLst>
        </pc:spChg>
        <pc:spChg chg="mod">
          <ac:chgData name="Venkatesh, Dhananjayan [VISUS]" userId="a0199d1d-0a79-4309-afbe-7ea85bc005cc" providerId="ADAL" clId="{AC7992E2-0EEC-4A43-A36F-DDC752CFC61C}" dt="2022-08-17T21:12:34.523" v="7189" actId="1076"/>
          <ac:spMkLst>
            <pc:docMk/>
            <pc:sldMk cId="933983488" sldId="2080106592"/>
            <ac:spMk id="39" creationId="{BFC81BDE-2A73-44E8-9EBC-E9A94B3B6783}"/>
          </ac:spMkLst>
        </pc:spChg>
        <pc:spChg chg="add del mod">
          <ac:chgData name="Venkatesh, Dhananjayan [VISUS]" userId="a0199d1d-0a79-4309-afbe-7ea85bc005cc" providerId="ADAL" clId="{AC7992E2-0EEC-4A43-A36F-DDC752CFC61C}" dt="2022-08-15T11:40:21.785" v="424" actId="478"/>
          <ac:spMkLst>
            <pc:docMk/>
            <pc:sldMk cId="933983488" sldId="2080106592"/>
            <ac:spMk id="40" creationId="{ACB8182D-9AF8-47CB-98A5-FBB7E4D256BD}"/>
          </ac:spMkLst>
        </pc:spChg>
        <pc:spChg chg="mod">
          <ac:chgData name="Venkatesh, Dhananjayan [VISUS]" userId="a0199d1d-0a79-4309-afbe-7ea85bc005cc" providerId="ADAL" clId="{AC7992E2-0EEC-4A43-A36F-DDC752CFC61C}" dt="2022-08-17T20:53:16.919" v="6711" actId="1076"/>
          <ac:spMkLst>
            <pc:docMk/>
            <pc:sldMk cId="933983488" sldId="2080106592"/>
            <ac:spMk id="41" creationId="{96C6D6A0-7843-43C1-B028-D7E4F7A71CC6}"/>
          </ac:spMkLst>
        </pc:spChg>
        <pc:spChg chg="del mod">
          <ac:chgData name="Venkatesh, Dhananjayan [VISUS]" userId="a0199d1d-0a79-4309-afbe-7ea85bc005cc" providerId="ADAL" clId="{AC7992E2-0EEC-4A43-A36F-DDC752CFC61C}" dt="2022-08-15T11:38:03.368" v="402"/>
          <ac:spMkLst>
            <pc:docMk/>
            <pc:sldMk cId="933983488" sldId="2080106592"/>
            <ac:spMk id="43" creationId="{76282051-0F57-4B31-B943-A0E23B430D54}"/>
          </ac:spMkLst>
        </pc:spChg>
        <pc:spChg chg="del mod">
          <ac:chgData name="Venkatesh, Dhananjayan [VISUS]" userId="a0199d1d-0a79-4309-afbe-7ea85bc005cc" providerId="ADAL" clId="{AC7992E2-0EEC-4A43-A36F-DDC752CFC61C}" dt="2022-08-17T20:42:50.989" v="6665" actId="478"/>
          <ac:spMkLst>
            <pc:docMk/>
            <pc:sldMk cId="933983488" sldId="2080106592"/>
            <ac:spMk id="46" creationId="{37651902-A2D0-4110-AA79-338298D20F07}"/>
          </ac:spMkLst>
        </pc:spChg>
        <pc:spChg chg="del mod">
          <ac:chgData name="Venkatesh, Dhananjayan [VISUS]" userId="a0199d1d-0a79-4309-afbe-7ea85bc005cc" providerId="ADAL" clId="{AC7992E2-0EEC-4A43-A36F-DDC752CFC61C}" dt="2022-08-17T20:43:20.334" v="6672" actId="478"/>
          <ac:spMkLst>
            <pc:docMk/>
            <pc:sldMk cId="933983488" sldId="2080106592"/>
            <ac:spMk id="47" creationId="{439CA754-263E-4952-99BA-15F2DC593FD5}"/>
          </ac:spMkLst>
        </pc:spChg>
        <pc:spChg chg="mod">
          <ac:chgData name="Venkatesh, Dhananjayan [VISUS]" userId="a0199d1d-0a79-4309-afbe-7ea85bc005cc" providerId="ADAL" clId="{AC7992E2-0EEC-4A43-A36F-DDC752CFC61C}" dt="2022-08-17T20:53:15.187" v="6708" actId="1076"/>
          <ac:spMkLst>
            <pc:docMk/>
            <pc:sldMk cId="933983488" sldId="2080106592"/>
            <ac:spMk id="48" creationId="{1989DE56-EF59-428D-9245-4385781E18AB}"/>
          </ac:spMkLst>
        </pc:spChg>
        <pc:spChg chg="add mod">
          <ac:chgData name="Venkatesh, Dhananjayan [VISUS]" userId="a0199d1d-0a79-4309-afbe-7ea85bc005cc" providerId="ADAL" clId="{AC7992E2-0EEC-4A43-A36F-DDC752CFC61C}" dt="2022-08-19T10:14:55.889" v="16869" actId="1076"/>
          <ac:spMkLst>
            <pc:docMk/>
            <pc:sldMk cId="933983488" sldId="2080106592"/>
            <ac:spMk id="49" creationId="{442540E1-CD7E-4964-83D2-CD15CD1BDD90}"/>
          </ac:spMkLst>
        </pc:spChg>
        <pc:spChg chg="del mod">
          <ac:chgData name="Venkatesh, Dhananjayan [VISUS]" userId="a0199d1d-0a79-4309-afbe-7ea85bc005cc" providerId="ADAL" clId="{AC7992E2-0EEC-4A43-A36F-DDC752CFC61C}" dt="2022-08-17T20:42:39.117" v="6657" actId="478"/>
          <ac:spMkLst>
            <pc:docMk/>
            <pc:sldMk cId="933983488" sldId="2080106592"/>
            <ac:spMk id="50" creationId="{6FE2D14D-2D32-4B14-83F4-13F2843FA987}"/>
          </ac:spMkLst>
        </pc:spChg>
        <pc:spChg chg="del mod">
          <ac:chgData name="Venkatesh, Dhananjayan [VISUS]" userId="a0199d1d-0a79-4309-afbe-7ea85bc005cc" providerId="ADAL" clId="{AC7992E2-0EEC-4A43-A36F-DDC752CFC61C}" dt="2022-08-17T20:43:22.049" v="6674" actId="478"/>
          <ac:spMkLst>
            <pc:docMk/>
            <pc:sldMk cId="933983488" sldId="2080106592"/>
            <ac:spMk id="51" creationId="{26016FC9-9388-40DF-B7A2-75E4A716E42B}"/>
          </ac:spMkLst>
        </pc:spChg>
        <pc:spChg chg="add del mod">
          <ac:chgData name="Venkatesh, Dhananjayan [VISUS]" userId="a0199d1d-0a79-4309-afbe-7ea85bc005cc" providerId="ADAL" clId="{AC7992E2-0EEC-4A43-A36F-DDC752CFC61C}" dt="2022-08-17T20:43:13.440" v="6667" actId="478"/>
          <ac:spMkLst>
            <pc:docMk/>
            <pc:sldMk cId="933983488" sldId="2080106592"/>
            <ac:spMk id="52" creationId="{D3FE7A67-EDC5-4867-8CDE-A1E941DF84A7}"/>
          </ac:spMkLst>
        </pc:spChg>
        <pc:spChg chg="del mod">
          <ac:chgData name="Venkatesh, Dhananjayan [VISUS]" userId="a0199d1d-0a79-4309-afbe-7ea85bc005cc" providerId="ADAL" clId="{AC7992E2-0EEC-4A43-A36F-DDC752CFC61C}" dt="2022-08-17T20:43:21.344" v="6673" actId="478"/>
          <ac:spMkLst>
            <pc:docMk/>
            <pc:sldMk cId="933983488" sldId="2080106592"/>
            <ac:spMk id="53" creationId="{95038A63-D69D-40DF-8685-08B2B79B2EE2}"/>
          </ac:spMkLst>
        </pc:spChg>
        <pc:spChg chg="add del mod">
          <ac:chgData name="Venkatesh, Dhananjayan [VISUS]" userId="a0199d1d-0a79-4309-afbe-7ea85bc005cc" providerId="ADAL" clId="{AC7992E2-0EEC-4A43-A36F-DDC752CFC61C}" dt="2022-08-15T11:46:04.475" v="481"/>
          <ac:spMkLst>
            <pc:docMk/>
            <pc:sldMk cId="933983488" sldId="2080106592"/>
            <ac:spMk id="54" creationId="{FAC17FC4-C319-4C48-81DE-519391B72DFB}"/>
          </ac:spMkLst>
        </pc:spChg>
        <pc:spChg chg="add mod">
          <ac:chgData name="Venkatesh, Dhananjayan [VISUS]" userId="a0199d1d-0a79-4309-afbe-7ea85bc005cc" providerId="ADAL" clId="{AC7992E2-0EEC-4A43-A36F-DDC752CFC61C}" dt="2022-08-20T13:33:32.155" v="17279" actId="1076"/>
          <ac:spMkLst>
            <pc:docMk/>
            <pc:sldMk cId="933983488" sldId="2080106592"/>
            <ac:spMk id="56" creationId="{CAF42DFA-B2F3-4E87-97A6-6ABE79E422C9}"/>
          </ac:spMkLst>
        </pc:spChg>
        <pc:spChg chg="mod">
          <ac:chgData name="Venkatesh, Dhananjayan [VISUS]" userId="a0199d1d-0a79-4309-afbe-7ea85bc005cc" providerId="ADAL" clId="{AC7992E2-0EEC-4A43-A36F-DDC752CFC61C}" dt="2022-08-17T20:53:13.730" v="6704" actId="1076"/>
          <ac:spMkLst>
            <pc:docMk/>
            <pc:sldMk cId="933983488" sldId="2080106592"/>
            <ac:spMk id="57" creationId="{13758F31-4E70-4B62-B31F-1DB8DCA7483C}"/>
          </ac:spMkLst>
        </pc:spChg>
        <pc:spChg chg="add del mod">
          <ac:chgData name="Venkatesh, Dhananjayan [VISUS]" userId="a0199d1d-0a79-4309-afbe-7ea85bc005cc" providerId="ADAL" clId="{AC7992E2-0EEC-4A43-A36F-DDC752CFC61C}" dt="2022-08-19T10:14:44.538" v="16856" actId="478"/>
          <ac:spMkLst>
            <pc:docMk/>
            <pc:sldMk cId="933983488" sldId="2080106592"/>
            <ac:spMk id="57" creationId="{B284E8B6-9929-48E2-80DC-A117092D97A5}"/>
          </ac:spMkLst>
        </pc:spChg>
        <pc:spChg chg="del mod">
          <ac:chgData name="Venkatesh, Dhananjayan [VISUS]" userId="a0199d1d-0a79-4309-afbe-7ea85bc005cc" providerId="ADAL" clId="{AC7992E2-0EEC-4A43-A36F-DDC752CFC61C}" dt="2022-08-20T13:33:23.697" v="17277" actId="478"/>
          <ac:spMkLst>
            <pc:docMk/>
            <pc:sldMk cId="933983488" sldId="2080106592"/>
            <ac:spMk id="58" creationId="{E33A7922-E677-409D-AEDC-80B4EA711BB1}"/>
          </ac:spMkLst>
        </pc:spChg>
        <pc:spChg chg="del mod">
          <ac:chgData name="Venkatesh, Dhananjayan [VISUS]" userId="a0199d1d-0a79-4309-afbe-7ea85bc005cc" providerId="ADAL" clId="{AC7992E2-0EEC-4A43-A36F-DDC752CFC61C}" dt="2022-08-17T20:43:18.992" v="6671" actId="478"/>
          <ac:spMkLst>
            <pc:docMk/>
            <pc:sldMk cId="933983488" sldId="2080106592"/>
            <ac:spMk id="59" creationId="{3ADD9924-F7DE-4433-AB41-BAB06764348B}"/>
          </ac:spMkLst>
        </pc:spChg>
        <pc:spChg chg="mod">
          <ac:chgData name="Venkatesh, Dhananjayan [VISUS]" userId="a0199d1d-0a79-4309-afbe-7ea85bc005cc" providerId="ADAL" clId="{AC7992E2-0EEC-4A43-A36F-DDC752CFC61C}" dt="2022-08-20T13:33:04.155" v="17270"/>
          <ac:spMkLst>
            <pc:docMk/>
            <pc:sldMk cId="933983488" sldId="2080106592"/>
            <ac:spMk id="59" creationId="{E0C72D50-F81B-4572-98FF-E672D5BD6C07}"/>
          </ac:spMkLst>
        </pc:spChg>
        <pc:spChg chg="del mod">
          <ac:chgData name="Venkatesh, Dhananjayan [VISUS]" userId="a0199d1d-0a79-4309-afbe-7ea85bc005cc" providerId="ADAL" clId="{AC7992E2-0EEC-4A43-A36F-DDC752CFC61C}" dt="2022-08-17T21:12:52.040" v="7192" actId="478"/>
          <ac:spMkLst>
            <pc:docMk/>
            <pc:sldMk cId="933983488" sldId="2080106592"/>
            <ac:spMk id="60" creationId="{BCC3C561-58F0-4017-9BEC-542FED4F6716}"/>
          </ac:spMkLst>
        </pc:spChg>
        <pc:spChg chg="mod">
          <ac:chgData name="Venkatesh, Dhananjayan [VISUS]" userId="a0199d1d-0a79-4309-afbe-7ea85bc005cc" providerId="ADAL" clId="{AC7992E2-0EEC-4A43-A36F-DDC752CFC61C}" dt="2022-08-24T16:14:55.894" v="20402" actId="1076"/>
          <ac:spMkLst>
            <pc:docMk/>
            <pc:sldMk cId="933983488" sldId="2080106592"/>
            <ac:spMk id="61" creationId="{25A72869-F41C-489D-9EC1-9EA9221AB7BA}"/>
          </ac:spMkLst>
        </pc:spChg>
        <pc:spChg chg="add mod">
          <ac:chgData name="Venkatesh, Dhananjayan [VISUS]" userId="a0199d1d-0a79-4309-afbe-7ea85bc005cc" providerId="ADAL" clId="{AC7992E2-0EEC-4A43-A36F-DDC752CFC61C}" dt="2022-08-22T12:31:23.123" v="17855" actId="1076"/>
          <ac:spMkLst>
            <pc:docMk/>
            <pc:sldMk cId="933983488" sldId="2080106592"/>
            <ac:spMk id="62" creationId="{3BAF87DE-68D7-4BD3-AA13-0B3072DE7FC9}"/>
          </ac:spMkLst>
        </pc:spChg>
        <pc:spChg chg="add mod">
          <ac:chgData name="Venkatesh, Dhananjayan [VISUS]" userId="a0199d1d-0a79-4309-afbe-7ea85bc005cc" providerId="ADAL" clId="{AC7992E2-0EEC-4A43-A36F-DDC752CFC61C}" dt="2022-08-23T17:28:56.946" v="19889" actId="20577"/>
          <ac:spMkLst>
            <pc:docMk/>
            <pc:sldMk cId="933983488" sldId="2080106592"/>
            <ac:spMk id="63" creationId="{1BF12CA6-652C-477B-94BC-9D3B37F45971}"/>
          </ac:spMkLst>
        </pc:spChg>
        <pc:spChg chg="del mod">
          <ac:chgData name="Venkatesh, Dhananjayan [VISUS]" userId="a0199d1d-0a79-4309-afbe-7ea85bc005cc" providerId="ADAL" clId="{AC7992E2-0EEC-4A43-A36F-DDC752CFC61C}" dt="2022-08-17T20:42:47.169" v="6662" actId="478"/>
          <ac:spMkLst>
            <pc:docMk/>
            <pc:sldMk cId="933983488" sldId="2080106592"/>
            <ac:spMk id="63" creationId="{9A2C5D5A-6F94-43F7-998A-A3B447CEFD52}"/>
          </ac:spMkLst>
        </pc:spChg>
        <pc:spChg chg="add del mod">
          <ac:chgData name="Venkatesh, Dhananjayan [VISUS]" userId="a0199d1d-0a79-4309-afbe-7ea85bc005cc" providerId="ADAL" clId="{AC7992E2-0EEC-4A43-A36F-DDC752CFC61C}" dt="2022-08-22T12:34:47.963" v="17894" actId="478"/>
          <ac:spMkLst>
            <pc:docMk/>
            <pc:sldMk cId="933983488" sldId="2080106592"/>
            <ac:spMk id="64" creationId="{99780248-63E9-446A-8F7C-F8F49B524A07}"/>
          </ac:spMkLst>
        </pc:spChg>
        <pc:spChg chg="del mod">
          <ac:chgData name="Venkatesh, Dhananjayan [VISUS]" userId="a0199d1d-0a79-4309-afbe-7ea85bc005cc" providerId="ADAL" clId="{AC7992E2-0EEC-4A43-A36F-DDC752CFC61C}" dt="2022-08-17T20:42:44.781" v="6660" actId="478"/>
          <ac:spMkLst>
            <pc:docMk/>
            <pc:sldMk cId="933983488" sldId="2080106592"/>
            <ac:spMk id="66" creationId="{42678E31-83B5-4E30-A6D9-DA0437177B2A}"/>
          </ac:spMkLst>
        </pc:spChg>
        <pc:spChg chg="del mod">
          <ac:chgData name="Venkatesh, Dhananjayan [VISUS]" userId="a0199d1d-0a79-4309-afbe-7ea85bc005cc" providerId="ADAL" clId="{AC7992E2-0EEC-4A43-A36F-DDC752CFC61C}" dt="2022-08-17T20:42:40.401" v="6658" actId="478"/>
          <ac:spMkLst>
            <pc:docMk/>
            <pc:sldMk cId="933983488" sldId="2080106592"/>
            <ac:spMk id="68" creationId="{30971120-5ADA-467C-9B26-D826A3E0EFA7}"/>
          </ac:spMkLst>
        </pc:spChg>
        <pc:spChg chg="add del mod">
          <ac:chgData name="Venkatesh, Dhananjayan [VISUS]" userId="a0199d1d-0a79-4309-afbe-7ea85bc005cc" providerId="ADAL" clId="{AC7992E2-0EEC-4A43-A36F-DDC752CFC61C}" dt="2022-08-17T20:43:15.919" v="6669" actId="478"/>
          <ac:spMkLst>
            <pc:docMk/>
            <pc:sldMk cId="933983488" sldId="2080106592"/>
            <ac:spMk id="69" creationId="{7CCFDEE1-E284-4F66-9014-A9D7B864072B}"/>
          </ac:spMkLst>
        </pc:spChg>
        <pc:spChg chg="add mod">
          <ac:chgData name="Venkatesh, Dhananjayan [VISUS]" userId="a0199d1d-0a79-4309-afbe-7ea85bc005cc" providerId="ADAL" clId="{AC7992E2-0EEC-4A43-A36F-DDC752CFC61C}" dt="2022-08-17T21:22:45.848" v="7257" actId="1076"/>
          <ac:spMkLst>
            <pc:docMk/>
            <pc:sldMk cId="933983488" sldId="2080106592"/>
            <ac:spMk id="70" creationId="{38D88413-39D2-4D19-8FEE-C1DE38067B79}"/>
          </ac:spMkLst>
        </pc:spChg>
        <pc:spChg chg="add del mod">
          <ac:chgData name="Venkatesh, Dhananjayan [VISUS]" userId="a0199d1d-0a79-4309-afbe-7ea85bc005cc" providerId="ADAL" clId="{AC7992E2-0EEC-4A43-A36F-DDC752CFC61C}" dt="2022-08-17T20:43:25.232" v="6675" actId="478"/>
          <ac:spMkLst>
            <pc:docMk/>
            <pc:sldMk cId="933983488" sldId="2080106592"/>
            <ac:spMk id="72" creationId="{00BADECD-16BA-485B-93FA-1C9E8CB51B58}"/>
          </ac:spMkLst>
        </pc:spChg>
        <pc:spChg chg="add mod">
          <ac:chgData name="Venkatesh, Dhananjayan [VISUS]" userId="a0199d1d-0a79-4309-afbe-7ea85bc005cc" providerId="ADAL" clId="{AC7992E2-0EEC-4A43-A36F-DDC752CFC61C}" dt="2022-08-22T12:31:12.334" v="17854" actId="1036"/>
          <ac:spMkLst>
            <pc:docMk/>
            <pc:sldMk cId="933983488" sldId="2080106592"/>
            <ac:spMk id="72" creationId="{9017F1E9-005C-423E-BD37-56979257CE28}"/>
          </ac:spMkLst>
        </pc:spChg>
        <pc:spChg chg="add del mod">
          <ac:chgData name="Venkatesh, Dhananjayan [VISUS]" userId="a0199d1d-0a79-4309-afbe-7ea85bc005cc" providerId="ADAL" clId="{AC7992E2-0EEC-4A43-A36F-DDC752CFC61C}" dt="2022-08-22T12:30:03.572" v="17841" actId="478"/>
          <ac:spMkLst>
            <pc:docMk/>
            <pc:sldMk cId="933983488" sldId="2080106592"/>
            <ac:spMk id="74" creationId="{52CB26A5-0A72-4144-AA73-2108403D2286}"/>
          </ac:spMkLst>
        </pc:spChg>
        <pc:spChg chg="add mod">
          <ac:chgData name="Venkatesh, Dhananjayan [VISUS]" userId="a0199d1d-0a79-4309-afbe-7ea85bc005cc" providerId="ADAL" clId="{AC7992E2-0EEC-4A43-A36F-DDC752CFC61C}" dt="2022-08-24T16:16:14.973" v="20422" actId="1076"/>
          <ac:spMkLst>
            <pc:docMk/>
            <pc:sldMk cId="933983488" sldId="2080106592"/>
            <ac:spMk id="76" creationId="{AE843425-56C3-4C38-B55C-C9B1C68CDE17}"/>
          </ac:spMkLst>
        </pc:spChg>
        <pc:spChg chg="mod">
          <ac:chgData name="Venkatesh, Dhananjayan [VISUS]" userId="a0199d1d-0a79-4309-afbe-7ea85bc005cc" providerId="ADAL" clId="{AC7992E2-0EEC-4A43-A36F-DDC752CFC61C}" dt="2022-08-17T20:53:12.983" v="6703" actId="1076"/>
          <ac:spMkLst>
            <pc:docMk/>
            <pc:sldMk cId="933983488" sldId="2080106592"/>
            <ac:spMk id="77" creationId="{0F15C02D-862E-410D-B69C-A2D460785B18}"/>
          </ac:spMkLst>
        </pc:spChg>
        <pc:spChg chg="add mod">
          <ac:chgData name="Venkatesh, Dhananjayan [VISUS]" userId="a0199d1d-0a79-4309-afbe-7ea85bc005cc" providerId="ADAL" clId="{AC7992E2-0EEC-4A43-A36F-DDC752CFC61C}" dt="2022-08-24T16:19:12.532" v="20452"/>
          <ac:spMkLst>
            <pc:docMk/>
            <pc:sldMk cId="933983488" sldId="2080106592"/>
            <ac:spMk id="77" creationId="{DCFEA5BC-A632-4495-9C30-164D46BDE56A}"/>
          </ac:spMkLst>
        </pc:spChg>
        <pc:spChg chg="add mod">
          <ac:chgData name="Venkatesh, Dhananjayan [VISUS]" userId="a0199d1d-0a79-4309-afbe-7ea85bc005cc" providerId="ADAL" clId="{AC7992E2-0EEC-4A43-A36F-DDC752CFC61C}" dt="2022-08-24T16:19:47.545" v="20513" actId="14100"/>
          <ac:spMkLst>
            <pc:docMk/>
            <pc:sldMk cId="933983488" sldId="2080106592"/>
            <ac:spMk id="78" creationId="{A75C5185-E1F1-4A5A-947C-2C2EF0135F45}"/>
          </ac:spMkLst>
        </pc:spChg>
        <pc:spChg chg="mod">
          <ac:chgData name="Venkatesh, Dhananjayan [VISUS]" userId="a0199d1d-0a79-4309-afbe-7ea85bc005cc" providerId="ADAL" clId="{AC7992E2-0EEC-4A43-A36F-DDC752CFC61C}" dt="2022-08-17T20:52:20.396" v="6688"/>
          <ac:spMkLst>
            <pc:docMk/>
            <pc:sldMk cId="933983488" sldId="2080106592"/>
            <ac:spMk id="80" creationId="{0940390D-2210-4E8E-A574-08F60CD6AC35}"/>
          </ac:spMkLst>
        </pc:spChg>
        <pc:spChg chg="mod">
          <ac:chgData name="Venkatesh, Dhananjayan [VISUS]" userId="a0199d1d-0a79-4309-afbe-7ea85bc005cc" providerId="ADAL" clId="{AC7992E2-0EEC-4A43-A36F-DDC752CFC61C}" dt="2022-08-17T20:52:28.729" v="6690"/>
          <ac:spMkLst>
            <pc:docMk/>
            <pc:sldMk cId="933983488" sldId="2080106592"/>
            <ac:spMk id="83" creationId="{970F4D87-A162-4823-8E32-AE4BBF2B51EB}"/>
          </ac:spMkLst>
        </pc:spChg>
        <pc:spChg chg="mod">
          <ac:chgData name="Venkatesh, Dhananjayan [VISUS]" userId="a0199d1d-0a79-4309-afbe-7ea85bc005cc" providerId="ADAL" clId="{AC7992E2-0EEC-4A43-A36F-DDC752CFC61C}" dt="2022-08-17T20:52:41.695" v="6692"/>
          <ac:spMkLst>
            <pc:docMk/>
            <pc:sldMk cId="933983488" sldId="2080106592"/>
            <ac:spMk id="86" creationId="{A70013F6-00D7-4414-AA6F-DBF86BE303E8}"/>
          </ac:spMkLst>
        </pc:spChg>
        <pc:spChg chg="mod">
          <ac:chgData name="Venkatesh, Dhananjayan [VISUS]" userId="a0199d1d-0a79-4309-afbe-7ea85bc005cc" providerId="ADAL" clId="{AC7992E2-0EEC-4A43-A36F-DDC752CFC61C}" dt="2022-08-17T20:52:55.740" v="6694"/>
          <ac:spMkLst>
            <pc:docMk/>
            <pc:sldMk cId="933983488" sldId="2080106592"/>
            <ac:spMk id="89" creationId="{2DFCCC75-2DD4-4E2A-BE3D-C4BA9C04B946}"/>
          </ac:spMkLst>
        </pc:spChg>
        <pc:spChg chg="mod">
          <ac:chgData name="Venkatesh, Dhananjayan [VISUS]" userId="a0199d1d-0a79-4309-afbe-7ea85bc005cc" providerId="ADAL" clId="{AC7992E2-0EEC-4A43-A36F-DDC752CFC61C}" dt="2022-08-17T20:52:55.740" v="6694"/>
          <ac:spMkLst>
            <pc:docMk/>
            <pc:sldMk cId="933983488" sldId="2080106592"/>
            <ac:spMk id="92" creationId="{BEBA0948-A11B-4E0A-BD16-60EACE11E1BC}"/>
          </ac:spMkLst>
        </pc:spChg>
        <pc:spChg chg="add del mod">
          <ac:chgData name="Venkatesh, Dhananjayan [VISUS]" userId="a0199d1d-0a79-4309-afbe-7ea85bc005cc" providerId="ADAL" clId="{AC7992E2-0EEC-4A43-A36F-DDC752CFC61C}" dt="2022-08-17T20:58:54.384" v="6788" actId="478"/>
          <ac:spMkLst>
            <pc:docMk/>
            <pc:sldMk cId="933983488" sldId="2080106592"/>
            <ac:spMk id="94" creationId="{25C421CE-13E0-44F2-BA62-9AF6C80EF6D5}"/>
          </ac:spMkLst>
        </pc:spChg>
        <pc:spChg chg="mod topLvl">
          <ac:chgData name="Venkatesh, Dhananjayan [VISUS]" userId="a0199d1d-0a79-4309-afbe-7ea85bc005cc" providerId="ADAL" clId="{AC7992E2-0EEC-4A43-A36F-DDC752CFC61C}" dt="2022-08-18T20:10:53.960" v="12539" actId="20577"/>
          <ac:spMkLst>
            <pc:docMk/>
            <pc:sldMk cId="933983488" sldId="2080106592"/>
            <ac:spMk id="96" creationId="{A2DCBF01-A3D1-455A-A6D6-7D50E01F0045}"/>
          </ac:spMkLst>
        </pc:spChg>
        <pc:spChg chg="mod topLvl">
          <ac:chgData name="Venkatesh, Dhananjayan [VISUS]" userId="a0199d1d-0a79-4309-afbe-7ea85bc005cc" providerId="ADAL" clId="{AC7992E2-0EEC-4A43-A36F-DDC752CFC61C}" dt="2022-08-17T21:12:08.398" v="7183" actId="164"/>
          <ac:spMkLst>
            <pc:docMk/>
            <pc:sldMk cId="933983488" sldId="2080106592"/>
            <ac:spMk id="99" creationId="{DB16F60F-A087-4A12-927C-EE89724E4EA3}"/>
          </ac:spMkLst>
        </pc:spChg>
        <pc:spChg chg="mod topLvl">
          <ac:chgData name="Venkatesh, Dhananjayan [VISUS]" userId="a0199d1d-0a79-4309-afbe-7ea85bc005cc" providerId="ADAL" clId="{AC7992E2-0EEC-4A43-A36F-DDC752CFC61C}" dt="2022-08-17T21:22:42.753" v="7256" actId="1076"/>
          <ac:spMkLst>
            <pc:docMk/>
            <pc:sldMk cId="933983488" sldId="2080106592"/>
            <ac:spMk id="102" creationId="{699CBB88-9376-4B4E-B56B-C39CB6920D04}"/>
          </ac:spMkLst>
        </pc:spChg>
        <pc:spChg chg="mod topLvl">
          <ac:chgData name="Venkatesh, Dhananjayan [VISUS]" userId="a0199d1d-0a79-4309-afbe-7ea85bc005cc" providerId="ADAL" clId="{AC7992E2-0EEC-4A43-A36F-DDC752CFC61C}" dt="2022-08-17T21:11:01.543" v="7171" actId="1036"/>
          <ac:spMkLst>
            <pc:docMk/>
            <pc:sldMk cId="933983488" sldId="2080106592"/>
            <ac:spMk id="105" creationId="{AB3DF954-2D09-476A-9C2D-A0FCC67ADC99}"/>
          </ac:spMkLst>
        </pc:spChg>
        <pc:spChg chg="mod topLvl">
          <ac:chgData name="Venkatesh, Dhananjayan [VISUS]" userId="a0199d1d-0a79-4309-afbe-7ea85bc005cc" providerId="ADAL" clId="{AC7992E2-0EEC-4A43-A36F-DDC752CFC61C}" dt="2022-08-20T13:33:32.155" v="17279" actId="1076"/>
          <ac:spMkLst>
            <pc:docMk/>
            <pc:sldMk cId="933983488" sldId="2080106592"/>
            <ac:spMk id="108" creationId="{D9EC4EE5-66DB-4B7B-8AE8-3251A226D827}"/>
          </ac:spMkLst>
        </pc:spChg>
        <pc:spChg chg="mod topLvl">
          <ac:chgData name="Venkatesh, Dhananjayan [VISUS]" userId="a0199d1d-0a79-4309-afbe-7ea85bc005cc" providerId="ADAL" clId="{AC7992E2-0EEC-4A43-A36F-DDC752CFC61C}" dt="2022-08-20T13:33:32.155" v="17279" actId="1076"/>
          <ac:spMkLst>
            <pc:docMk/>
            <pc:sldMk cId="933983488" sldId="2080106592"/>
            <ac:spMk id="111" creationId="{C549B013-E2CC-4184-9F01-5DB91CF69639}"/>
          </ac:spMkLst>
        </pc:spChg>
        <pc:spChg chg="mod topLvl">
          <ac:chgData name="Venkatesh, Dhananjayan [VISUS]" userId="a0199d1d-0a79-4309-afbe-7ea85bc005cc" providerId="ADAL" clId="{AC7992E2-0EEC-4A43-A36F-DDC752CFC61C}" dt="2022-08-22T12:33:36.204" v="17883" actId="1036"/>
          <ac:spMkLst>
            <pc:docMk/>
            <pc:sldMk cId="933983488" sldId="2080106592"/>
            <ac:spMk id="114" creationId="{DDB74E30-7D05-400A-BC7C-9176D1D728CF}"/>
          </ac:spMkLst>
        </pc:spChg>
        <pc:spChg chg="del mod topLvl">
          <ac:chgData name="Venkatesh, Dhananjayan [VISUS]" userId="a0199d1d-0a79-4309-afbe-7ea85bc005cc" providerId="ADAL" clId="{AC7992E2-0EEC-4A43-A36F-DDC752CFC61C}" dt="2022-08-17T21:00:27.098" v="6804" actId="478"/>
          <ac:spMkLst>
            <pc:docMk/>
            <pc:sldMk cId="933983488" sldId="2080106592"/>
            <ac:spMk id="118" creationId="{11EC6E4E-A1D9-4D28-A6A7-663CDDC3E388}"/>
          </ac:spMkLst>
        </pc:spChg>
        <pc:spChg chg="mod topLvl">
          <ac:chgData name="Venkatesh, Dhananjayan [VISUS]" userId="a0199d1d-0a79-4309-afbe-7ea85bc005cc" providerId="ADAL" clId="{AC7992E2-0EEC-4A43-A36F-DDC752CFC61C}" dt="2022-08-17T21:22:38.771" v="7255" actId="1038"/>
          <ac:spMkLst>
            <pc:docMk/>
            <pc:sldMk cId="933983488" sldId="2080106592"/>
            <ac:spMk id="121" creationId="{DFCEAD44-6EF4-441D-B968-92DC09E09AB6}"/>
          </ac:spMkLst>
        </pc:spChg>
        <pc:spChg chg="mod topLvl">
          <ac:chgData name="Venkatesh, Dhananjayan [VISUS]" userId="a0199d1d-0a79-4309-afbe-7ea85bc005cc" providerId="ADAL" clId="{AC7992E2-0EEC-4A43-A36F-DDC752CFC61C}" dt="2022-08-24T16:15:05.916" v="20404" actId="1076"/>
          <ac:spMkLst>
            <pc:docMk/>
            <pc:sldMk cId="933983488" sldId="2080106592"/>
            <ac:spMk id="124" creationId="{49C66971-9097-4CE0-B248-59C6E9DA005B}"/>
          </ac:spMkLst>
        </pc:spChg>
        <pc:spChg chg="add mod">
          <ac:chgData name="Venkatesh, Dhananjayan [VISUS]" userId="a0199d1d-0a79-4309-afbe-7ea85bc005cc" providerId="ADAL" clId="{AC7992E2-0EEC-4A43-A36F-DDC752CFC61C}" dt="2022-08-17T21:13:00.348" v="7194" actId="1076"/>
          <ac:spMkLst>
            <pc:docMk/>
            <pc:sldMk cId="933983488" sldId="2080106592"/>
            <ac:spMk id="157" creationId="{EDD88705-A438-44F6-BB42-BE754AC9CEB0}"/>
          </ac:spMkLst>
        </pc:spChg>
        <pc:spChg chg="mod">
          <ac:chgData name="Venkatesh, Dhananjayan [VISUS]" userId="a0199d1d-0a79-4309-afbe-7ea85bc005cc" providerId="ADAL" clId="{AC7992E2-0EEC-4A43-A36F-DDC752CFC61C}" dt="2022-08-22T12:33:36.204" v="17883" actId="1036"/>
          <ac:spMkLst>
            <pc:docMk/>
            <pc:sldMk cId="933983488" sldId="2080106592"/>
            <ac:spMk id="159" creationId="{4DB27477-74FF-45FF-AFA9-61F225850218}"/>
          </ac:spMkLst>
        </pc:spChg>
        <pc:spChg chg="add del mod">
          <ac:chgData name="Venkatesh, Dhananjayan [VISUS]" userId="a0199d1d-0a79-4309-afbe-7ea85bc005cc" providerId="ADAL" clId="{AC7992E2-0EEC-4A43-A36F-DDC752CFC61C}" dt="2022-08-17T21:20:07.771" v="7217" actId="478"/>
          <ac:spMkLst>
            <pc:docMk/>
            <pc:sldMk cId="933983488" sldId="2080106592"/>
            <ac:spMk id="2081" creationId="{E5021E8E-64ED-4C52-ABDC-07B3471A2A89}"/>
          </ac:spMkLst>
        </pc:spChg>
        <pc:spChg chg="add mod">
          <ac:chgData name="Venkatesh, Dhananjayan [VISUS]" userId="a0199d1d-0a79-4309-afbe-7ea85bc005cc" providerId="ADAL" clId="{AC7992E2-0EEC-4A43-A36F-DDC752CFC61C}" dt="2022-08-22T12:33:36.204" v="17883" actId="1036"/>
          <ac:spMkLst>
            <pc:docMk/>
            <pc:sldMk cId="933983488" sldId="2080106592"/>
            <ac:spMk id="2082" creationId="{62B6893C-5375-48F2-97B8-3B69BB0567B1}"/>
          </ac:spMkLst>
        </pc:s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12" creationId="{5F5A9783-E3D1-4190-97E4-5E82B3E105A5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6:22.499" v="6921" actId="165"/>
          <ac:grpSpMkLst>
            <pc:docMk/>
            <pc:sldMk cId="933983488" sldId="2080106592"/>
            <ac:grpSpMk id="13" creationId="{3CE7A7CE-3A64-463B-B665-DB61B1F56814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09.365" v="6935" actId="165"/>
          <ac:grpSpMkLst>
            <pc:docMk/>
            <pc:sldMk cId="933983488" sldId="2080106592"/>
            <ac:grpSpMk id="14" creationId="{DD66ECE5-6B3E-45ED-ACE4-CAAF4EB75467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16" creationId="{67D687B8-AD7D-4590-A7FB-42239BD78459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17" creationId="{32FFAE2C-8AF3-4098-B26D-4C48B1E988C3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19" creationId="{847DD63F-3CF6-4465-8333-0C2F3621BEE3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20" creationId="{D1A0C5B0-4E58-49C9-BA5A-8DD64FFB0BE5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29" creationId="{0C373112-37DF-4F71-BFC3-731845893DD4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7:30.331" v="6961" actId="165"/>
          <ac:grpSpMkLst>
            <pc:docMk/>
            <pc:sldMk cId="933983488" sldId="2080106592"/>
            <ac:grpSpMk id="30" creationId="{7449999C-6C0F-4732-8037-B1894A4AF976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7.498" v="6712"/>
          <ac:grpSpMkLst>
            <pc:docMk/>
            <pc:sldMk cId="933983488" sldId="2080106592"/>
            <ac:grpSpMk id="40" creationId="{58CF14F7-20FA-4F5A-B669-A1B94096E17D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5.707" v="6709"/>
          <ac:grpSpMkLst>
            <pc:docMk/>
            <pc:sldMk cId="933983488" sldId="2080106592"/>
            <ac:grpSpMk id="45" creationId="{DDCA860E-2E4B-4B0A-AAA8-41D831CD149D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4.122" v="6705"/>
          <ac:grpSpMkLst>
            <pc:docMk/>
            <pc:sldMk cId="933983488" sldId="2080106592"/>
            <ac:grpSpMk id="56" creationId="{3438B93E-C191-4C13-8CD2-B5D1C1BD9F21}"/>
          </ac:grpSpMkLst>
        </pc:grpChg>
        <pc:grpChg chg="add mod">
          <ac:chgData name="Venkatesh, Dhananjayan [VISUS]" userId="a0199d1d-0a79-4309-afbe-7ea85bc005cc" providerId="ADAL" clId="{AC7992E2-0EEC-4A43-A36F-DDC752CFC61C}" dt="2022-08-23T17:32:21.424" v="19921" actId="1038"/>
          <ac:grpSpMkLst>
            <pc:docMk/>
            <pc:sldMk cId="933983488" sldId="2080106592"/>
            <ac:grpSpMk id="57" creationId="{F475A937-9779-44A5-A379-69FA902BA27C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4.122" v="6705"/>
          <ac:grpSpMkLst>
            <pc:docMk/>
            <pc:sldMk cId="933983488" sldId="2080106592"/>
            <ac:grpSpMk id="76" creationId="{6689B524-387A-4103-97E0-BAC8D2309F01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2.358" v="6701"/>
          <ac:grpSpMkLst>
            <pc:docMk/>
            <pc:sldMk cId="933983488" sldId="2080106592"/>
            <ac:grpSpMk id="79" creationId="{D0C2CDEC-12CF-4414-B5E7-EADC6E04AF32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1.961" v="6699"/>
          <ac:grpSpMkLst>
            <pc:docMk/>
            <pc:sldMk cId="933983488" sldId="2080106592"/>
            <ac:grpSpMk id="82" creationId="{8B8B859C-EB73-4ABD-A7ED-CE0E1156D456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1.089" v="6697"/>
          <ac:grpSpMkLst>
            <pc:docMk/>
            <pc:sldMk cId="933983488" sldId="2080106592"/>
            <ac:grpSpMk id="85" creationId="{C74F5B29-1848-4FD6-B7C2-9818CA5DD9F6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0.385" v="6695"/>
          <ac:grpSpMkLst>
            <pc:docMk/>
            <pc:sldMk cId="933983488" sldId="2080106592"/>
            <ac:grpSpMk id="88" creationId="{662A7ED6-EF80-456F-9B71-B9F37F05C17F}"/>
          </ac:grpSpMkLst>
        </pc:grpChg>
        <pc:grpChg chg="add del mod">
          <ac:chgData name="Venkatesh, Dhananjayan [VISUS]" userId="a0199d1d-0a79-4309-afbe-7ea85bc005cc" providerId="ADAL" clId="{AC7992E2-0EEC-4A43-A36F-DDC752CFC61C}" dt="2022-08-17T20:53:10.385" v="6695"/>
          <ac:grpSpMkLst>
            <pc:docMk/>
            <pc:sldMk cId="933983488" sldId="2080106592"/>
            <ac:grpSpMk id="91" creationId="{80C15742-5A96-40E0-A0FB-67ECBF41A804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95" creationId="{E8381B98-D18A-4532-AE0D-B54012CD23B2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98" creationId="{D18F46B8-A546-4D91-BDF1-CC9AE9566344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01" creationId="{FA44425C-F432-47AA-8E0F-E87984878BDD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04" creationId="{E38CC2A0-A20E-4160-9CEE-98E8A97BF870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07" creationId="{5916924B-CD7E-4DB4-8994-C33325A9905B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10" creationId="{11D8E89A-1DC6-4915-80D4-F4ABF5E591DD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13" creationId="{9E14E866-28D1-44A3-9FAB-6A727C365677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17" creationId="{27A74675-9C90-4A63-98B2-2871DC7627CF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0:17.208" v="6803" actId="165"/>
          <ac:grpSpMkLst>
            <pc:docMk/>
            <pc:sldMk cId="933983488" sldId="2080106592"/>
            <ac:grpSpMk id="120" creationId="{886E4CC5-6617-4792-8303-766389A19542}"/>
          </ac:grpSpMkLst>
        </pc:grpChg>
        <pc:grpChg chg="add del mod">
          <ac:chgData name="Venkatesh, Dhananjayan [VISUS]" userId="a0199d1d-0a79-4309-afbe-7ea85bc005cc" providerId="ADAL" clId="{AC7992E2-0EEC-4A43-A36F-DDC752CFC61C}" dt="2022-08-17T21:02:05.679" v="6837" actId="478"/>
          <ac:grpSpMkLst>
            <pc:docMk/>
            <pc:sldMk cId="933983488" sldId="2080106592"/>
            <ac:grpSpMk id="123" creationId="{CBF70F38-C2EC-45F5-853B-AF629F633028}"/>
          </ac:grpSpMkLst>
        </pc:grpChg>
        <pc:grpChg chg="add del mod">
          <ac:chgData name="Venkatesh, Dhananjayan [VISUS]" userId="a0199d1d-0a79-4309-afbe-7ea85bc005cc" providerId="ADAL" clId="{AC7992E2-0EEC-4A43-A36F-DDC752CFC61C}" dt="2022-08-17T21:13:43.779" v="7211" actId="478"/>
          <ac:grpSpMkLst>
            <pc:docMk/>
            <pc:sldMk cId="933983488" sldId="2080106592"/>
            <ac:grpSpMk id="158" creationId="{D43B3991-8CA8-4EE6-A901-A3F7194145AD}"/>
          </ac:grpSpMkLst>
        </pc:grpChg>
        <pc:grpChg chg="add mod">
          <ac:chgData name="Venkatesh, Dhananjayan [VISUS]" userId="a0199d1d-0a79-4309-afbe-7ea85bc005cc" providerId="ADAL" clId="{AC7992E2-0EEC-4A43-A36F-DDC752CFC61C}" dt="2022-08-22T12:31:12.334" v="17854" actId="1036"/>
          <ac:grpSpMkLst>
            <pc:docMk/>
            <pc:sldMk cId="933983488" sldId="2080106592"/>
            <ac:grpSpMk id="2056" creationId="{4BB2013E-2DA0-4D2C-AF8F-EE692EB81A58}"/>
          </ac:grpSpMkLst>
        </pc:grpChg>
        <pc:grpChg chg="add mod">
          <ac:chgData name="Venkatesh, Dhananjayan [VISUS]" userId="a0199d1d-0a79-4309-afbe-7ea85bc005cc" providerId="ADAL" clId="{AC7992E2-0EEC-4A43-A36F-DDC752CFC61C}" dt="2022-08-20T13:34:20.253" v="17302" actId="1076"/>
          <ac:grpSpMkLst>
            <pc:docMk/>
            <pc:sldMk cId="933983488" sldId="2080106592"/>
            <ac:grpSpMk id="2058" creationId="{83580B81-4E5A-4053-836E-3AD6DD55BAA9}"/>
          </ac:grpSpMkLst>
        </pc:grpChg>
        <pc:grpChg chg="add mod">
          <ac:chgData name="Venkatesh, Dhananjayan [VISUS]" userId="a0199d1d-0a79-4309-afbe-7ea85bc005cc" providerId="ADAL" clId="{AC7992E2-0EEC-4A43-A36F-DDC752CFC61C}" dt="2022-08-22T12:35:11.811" v="17912" actId="1035"/>
          <ac:grpSpMkLst>
            <pc:docMk/>
            <pc:sldMk cId="933983488" sldId="2080106592"/>
            <ac:grpSpMk id="2059" creationId="{4EEEC597-F607-4DE4-B1BA-CC4311037D39}"/>
          </ac:grpSpMkLst>
        </pc:grpChg>
        <pc:grpChg chg="add mod">
          <ac:chgData name="Venkatesh, Dhananjayan [VISUS]" userId="a0199d1d-0a79-4309-afbe-7ea85bc005cc" providerId="ADAL" clId="{AC7992E2-0EEC-4A43-A36F-DDC752CFC61C}" dt="2022-08-24T16:16:09.373" v="20421" actId="1035"/>
          <ac:grpSpMkLst>
            <pc:docMk/>
            <pc:sldMk cId="933983488" sldId="2080106592"/>
            <ac:grpSpMk id="2060" creationId="{1D0A5C5E-5C9E-4113-9B0E-6FC5D41CB28D}"/>
          </ac:grpSpMkLst>
        </pc:grpChg>
        <pc:grpChg chg="add mod">
          <ac:chgData name="Venkatesh, Dhananjayan [VISUS]" userId="a0199d1d-0a79-4309-afbe-7ea85bc005cc" providerId="ADAL" clId="{AC7992E2-0EEC-4A43-A36F-DDC752CFC61C}" dt="2022-08-22T14:27:11.268" v="19529" actId="1038"/>
          <ac:grpSpMkLst>
            <pc:docMk/>
            <pc:sldMk cId="933983488" sldId="2080106592"/>
            <ac:grpSpMk id="2061" creationId="{E8EDFA95-701B-464F-AD3E-89C5BD977710}"/>
          </ac:grpSpMkLst>
        </pc:grpChg>
        <pc:grpChg chg="add mod">
          <ac:chgData name="Venkatesh, Dhananjayan [VISUS]" userId="a0199d1d-0a79-4309-afbe-7ea85bc005cc" providerId="ADAL" clId="{AC7992E2-0EEC-4A43-A36F-DDC752CFC61C}" dt="2022-08-19T10:14:52.076" v="16868" actId="1036"/>
          <ac:grpSpMkLst>
            <pc:docMk/>
            <pc:sldMk cId="933983488" sldId="2080106592"/>
            <ac:grpSpMk id="2062" creationId="{142F6A12-845E-40AC-91F8-CB98150D26F9}"/>
          </ac:grpSpMkLst>
        </pc:grpChg>
        <pc:grpChg chg="add mod">
          <ac:chgData name="Venkatesh, Dhananjayan [VISUS]" userId="a0199d1d-0a79-4309-afbe-7ea85bc005cc" providerId="ADAL" clId="{AC7992E2-0EEC-4A43-A36F-DDC752CFC61C}" dt="2022-08-17T21:11:38.938" v="7177" actId="1035"/>
          <ac:grpSpMkLst>
            <pc:docMk/>
            <pc:sldMk cId="933983488" sldId="2080106592"/>
            <ac:grpSpMk id="2063" creationId="{B95C3361-AAA0-4A2F-8DF6-138CC32FDC34}"/>
          </ac:grpSpMkLst>
        </pc:grpChg>
        <pc:grpChg chg="add mod">
          <ac:chgData name="Venkatesh, Dhananjayan [VISUS]" userId="a0199d1d-0a79-4309-afbe-7ea85bc005cc" providerId="ADAL" clId="{AC7992E2-0EEC-4A43-A36F-DDC752CFC61C}" dt="2022-08-24T16:15:05.916" v="20404" actId="1076"/>
          <ac:grpSpMkLst>
            <pc:docMk/>
            <pc:sldMk cId="933983488" sldId="2080106592"/>
            <ac:grpSpMk id="2068" creationId="{88F64FC5-C5B8-4717-9542-32C972A478EE}"/>
          </ac:grpSpMkLst>
        </pc:grpChg>
        <pc:grpChg chg="add mod">
          <ac:chgData name="Venkatesh, Dhananjayan [VISUS]" userId="a0199d1d-0a79-4309-afbe-7ea85bc005cc" providerId="ADAL" clId="{AC7992E2-0EEC-4A43-A36F-DDC752CFC61C}" dt="2022-08-17T21:12:13.027" v="7185" actId="1076"/>
          <ac:grpSpMkLst>
            <pc:docMk/>
            <pc:sldMk cId="933983488" sldId="2080106592"/>
            <ac:grpSpMk id="2074" creationId="{932F9821-2D4E-403A-884F-A13B98C62113}"/>
          </ac:grpSpMkLst>
        </pc:grpChg>
        <pc:grpChg chg="add mod">
          <ac:chgData name="Venkatesh, Dhananjayan [VISUS]" userId="a0199d1d-0a79-4309-afbe-7ea85bc005cc" providerId="ADAL" clId="{AC7992E2-0EEC-4A43-A36F-DDC752CFC61C}" dt="2022-08-22T12:33:36.204" v="17883" actId="1036"/>
          <ac:grpSpMkLst>
            <pc:docMk/>
            <pc:sldMk cId="933983488" sldId="2080106592"/>
            <ac:grpSpMk id="2078" creationId="{81A2F040-26B6-48D9-929A-C824BED8C17A}"/>
          </ac:grpSpMkLst>
        </pc:grpChg>
        <pc:picChg chg="mod">
          <ac:chgData name="Venkatesh, Dhananjayan [VISUS]" userId="a0199d1d-0a79-4309-afbe-7ea85bc005cc" providerId="ADAL" clId="{AC7992E2-0EEC-4A43-A36F-DDC752CFC61C}" dt="2022-08-17T20:53:16.919" v="6711" actId="1076"/>
          <ac:picMkLst>
            <pc:docMk/>
            <pc:sldMk cId="933983488" sldId="2080106592"/>
            <ac:picMk id="42" creationId="{27D634E5-8DAF-425D-B1A7-14FB047F2351}"/>
          </ac:picMkLst>
        </pc:picChg>
        <pc:picChg chg="mod">
          <ac:chgData name="Venkatesh, Dhananjayan [VISUS]" userId="a0199d1d-0a79-4309-afbe-7ea85bc005cc" providerId="ADAL" clId="{AC7992E2-0EEC-4A43-A36F-DDC752CFC61C}" dt="2022-08-17T20:53:15.187" v="6708" actId="1076"/>
          <ac:picMkLst>
            <pc:docMk/>
            <pc:sldMk cId="933983488" sldId="2080106592"/>
            <ac:picMk id="54" creationId="{5F81DC7B-2F1C-4C79-80AC-70273D4BDB2E}"/>
          </ac:picMkLst>
        </pc:picChg>
        <pc:picChg chg="add del mod">
          <ac:chgData name="Venkatesh, Dhananjayan [VISUS]" userId="a0199d1d-0a79-4309-afbe-7ea85bc005cc" providerId="ADAL" clId="{AC7992E2-0EEC-4A43-A36F-DDC752CFC61C}" dt="2022-08-17T20:43:14.859" v="6668" actId="478"/>
          <ac:picMkLst>
            <pc:docMk/>
            <pc:sldMk cId="933983488" sldId="2080106592"/>
            <ac:picMk id="55" creationId="{81356E85-703F-4822-ABA5-6F0817E332A5}"/>
          </ac:picMkLst>
        </pc:picChg>
        <pc:picChg chg="mod">
          <ac:chgData name="Venkatesh, Dhananjayan [VISUS]" userId="a0199d1d-0a79-4309-afbe-7ea85bc005cc" providerId="ADAL" clId="{AC7992E2-0EEC-4A43-A36F-DDC752CFC61C}" dt="2022-08-20T13:33:04.155" v="17270"/>
          <ac:picMkLst>
            <pc:docMk/>
            <pc:sldMk cId="933983488" sldId="2080106592"/>
            <ac:picMk id="60" creationId="{42BEA660-D6FA-4D42-A8E0-AB0D490634D6}"/>
          </ac:picMkLst>
        </pc:picChg>
        <pc:picChg chg="del mod">
          <ac:chgData name="Venkatesh, Dhananjayan [VISUS]" userId="a0199d1d-0a79-4309-afbe-7ea85bc005cc" providerId="ADAL" clId="{AC7992E2-0EEC-4A43-A36F-DDC752CFC61C}" dt="2022-08-17T20:42:54.208" v="6666" actId="478"/>
          <ac:picMkLst>
            <pc:docMk/>
            <pc:sldMk cId="933983488" sldId="2080106592"/>
            <ac:picMk id="62" creationId="{807F0670-A3DF-40AD-9EB8-29FBB7BCEC10}"/>
          </ac:picMkLst>
        </pc:picChg>
        <pc:picChg chg="del mod">
          <ac:chgData name="Venkatesh, Dhananjayan [VISUS]" userId="a0199d1d-0a79-4309-afbe-7ea85bc005cc" providerId="ADAL" clId="{AC7992E2-0EEC-4A43-A36F-DDC752CFC61C}" dt="2022-08-17T20:42:38.063" v="6656" actId="478"/>
          <ac:picMkLst>
            <pc:docMk/>
            <pc:sldMk cId="933983488" sldId="2080106592"/>
            <ac:picMk id="64" creationId="{9ED82984-08BB-4DE0-AB0A-3ABB217ED778}"/>
          </ac:picMkLst>
        </pc:picChg>
        <pc:picChg chg="add del mod modCrop">
          <ac:chgData name="Venkatesh, Dhananjayan [VISUS]" userId="a0199d1d-0a79-4309-afbe-7ea85bc005cc" providerId="ADAL" clId="{AC7992E2-0EEC-4A43-A36F-DDC752CFC61C}" dt="2022-08-24T10:37:36.635" v="20185" actId="478"/>
          <ac:picMkLst>
            <pc:docMk/>
            <pc:sldMk cId="933983488" sldId="2080106592"/>
            <ac:picMk id="64" creationId="{AE27C3C2-4DE0-45B8-B939-6808E234B56C}"/>
          </ac:picMkLst>
        </pc:picChg>
        <pc:picChg chg="del mod">
          <ac:chgData name="Venkatesh, Dhananjayan [VISUS]" userId="a0199d1d-0a79-4309-afbe-7ea85bc005cc" providerId="ADAL" clId="{AC7992E2-0EEC-4A43-A36F-DDC752CFC61C}" dt="2022-08-17T20:42:48.332" v="6663" actId="478"/>
          <ac:picMkLst>
            <pc:docMk/>
            <pc:sldMk cId="933983488" sldId="2080106592"/>
            <ac:picMk id="65" creationId="{D807D782-DBE4-49B7-BBB3-71D4F82CEC01}"/>
          </ac:picMkLst>
        </pc:picChg>
        <pc:picChg chg="del mod">
          <ac:chgData name="Venkatesh, Dhananjayan [VISUS]" userId="a0199d1d-0a79-4309-afbe-7ea85bc005cc" providerId="ADAL" clId="{AC7992E2-0EEC-4A43-A36F-DDC752CFC61C}" dt="2022-08-17T20:42:49.533" v="6664" actId="478"/>
          <ac:picMkLst>
            <pc:docMk/>
            <pc:sldMk cId="933983488" sldId="2080106592"/>
            <ac:picMk id="67" creationId="{B0EA8483-1853-4D94-9D64-BEE388120296}"/>
          </ac:picMkLst>
        </pc:picChg>
        <pc:picChg chg="add del mod">
          <ac:chgData name="Venkatesh, Dhananjayan [VISUS]" userId="a0199d1d-0a79-4309-afbe-7ea85bc005cc" providerId="ADAL" clId="{AC7992E2-0EEC-4A43-A36F-DDC752CFC61C}" dt="2022-08-17T20:43:17.227" v="6670" actId="478"/>
          <ac:picMkLst>
            <pc:docMk/>
            <pc:sldMk cId="933983488" sldId="2080106592"/>
            <ac:picMk id="71" creationId="{6D4BF5B3-5E12-45FE-9DB6-1A766E557D9C}"/>
          </ac:picMkLst>
        </pc:picChg>
        <pc:picChg chg="add del mod">
          <ac:chgData name="Venkatesh, Dhananjayan [VISUS]" userId="a0199d1d-0a79-4309-afbe-7ea85bc005cc" providerId="ADAL" clId="{AC7992E2-0EEC-4A43-A36F-DDC752CFC61C}" dt="2022-08-17T20:43:26.863" v="6676" actId="478"/>
          <ac:picMkLst>
            <pc:docMk/>
            <pc:sldMk cId="933983488" sldId="2080106592"/>
            <ac:picMk id="73" creationId="{33162DFE-2AC8-4F9C-828E-F42AC89A73D9}"/>
          </ac:picMkLst>
        </pc:picChg>
        <pc:picChg chg="mod">
          <ac:chgData name="Venkatesh, Dhananjayan [VISUS]" userId="a0199d1d-0a79-4309-afbe-7ea85bc005cc" providerId="ADAL" clId="{AC7992E2-0EEC-4A43-A36F-DDC752CFC61C}" dt="2022-08-17T20:53:13.730" v="6704" actId="1076"/>
          <ac:picMkLst>
            <pc:docMk/>
            <pc:sldMk cId="933983488" sldId="2080106592"/>
            <ac:picMk id="75" creationId="{AEE4D4E4-E037-4DD6-94FD-49068FAD8839}"/>
          </ac:picMkLst>
        </pc:picChg>
        <pc:picChg chg="mod">
          <ac:chgData name="Venkatesh, Dhananjayan [VISUS]" userId="a0199d1d-0a79-4309-afbe-7ea85bc005cc" providerId="ADAL" clId="{AC7992E2-0EEC-4A43-A36F-DDC752CFC61C}" dt="2022-08-17T20:53:12.983" v="6703" actId="1076"/>
          <ac:picMkLst>
            <pc:docMk/>
            <pc:sldMk cId="933983488" sldId="2080106592"/>
            <ac:picMk id="78" creationId="{A4BEE90D-18F3-48C3-A673-AEB5D58043F5}"/>
          </ac:picMkLst>
        </pc:picChg>
        <pc:picChg chg="mod">
          <ac:chgData name="Venkatesh, Dhananjayan [VISUS]" userId="a0199d1d-0a79-4309-afbe-7ea85bc005cc" providerId="ADAL" clId="{AC7992E2-0EEC-4A43-A36F-DDC752CFC61C}" dt="2022-08-17T20:52:20.396" v="6688"/>
          <ac:picMkLst>
            <pc:docMk/>
            <pc:sldMk cId="933983488" sldId="2080106592"/>
            <ac:picMk id="81" creationId="{E2E6E916-3DFD-4FE4-AFB2-D75AA7EC5A2C}"/>
          </ac:picMkLst>
        </pc:picChg>
        <pc:picChg chg="mod">
          <ac:chgData name="Venkatesh, Dhananjayan [VISUS]" userId="a0199d1d-0a79-4309-afbe-7ea85bc005cc" providerId="ADAL" clId="{AC7992E2-0EEC-4A43-A36F-DDC752CFC61C}" dt="2022-08-17T20:52:28.729" v="6690"/>
          <ac:picMkLst>
            <pc:docMk/>
            <pc:sldMk cId="933983488" sldId="2080106592"/>
            <ac:picMk id="84" creationId="{783FEB1F-0BD2-4AF4-ABB9-F5712043A02C}"/>
          </ac:picMkLst>
        </pc:picChg>
        <pc:picChg chg="mod">
          <ac:chgData name="Venkatesh, Dhananjayan [VISUS]" userId="a0199d1d-0a79-4309-afbe-7ea85bc005cc" providerId="ADAL" clId="{AC7992E2-0EEC-4A43-A36F-DDC752CFC61C}" dt="2022-08-17T20:52:41.695" v="6692"/>
          <ac:picMkLst>
            <pc:docMk/>
            <pc:sldMk cId="933983488" sldId="2080106592"/>
            <ac:picMk id="87" creationId="{16A0A772-E0F5-48BB-8D64-4D6B8B05E425}"/>
          </ac:picMkLst>
        </pc:picChg>
        <pc:picChg chg="mod">
          <ac:chgData name="Venkatesh, Dhananjayan [VISUS]" userId="a0199d1d-0a79-4309-afbe-7ea85bc005cc" providerId="ADAL" clId="{AC7992E2-0EEC-4A43-A36F-DDC752CFC61C}" dt="2022-08-17T20:52:55.740" v="6694"/>
          <ac:picMkLst>
            <pc:docMk/>
            <pc:sldMk cId="933983488" sldId="2080106592"/>
            <ac:picMk id="90" creationId="{4DD490DD-824D-423D-A036-CFA88DB0C93E}"/>
          </ac:picMkLst>
        </pc:picChg>
        <pc:picChg chg="mod">
          <ac:chgData name="Venkatesh, Dhananjayan [VISUS]" userId="a0199d1d-0a79-4309-afbe-7ea85bc005cc" providerId="ADAL" clId="{AC7992E2-0EEC-4A43-A36F-DDC752CFC61C}" dt="2022-08-17T20:52:55.740" v="6694"/>
          <ac:picMkLst>
            <pc:docMk/>
            <pc:sldMk cId="933983488" sldId="2080106592"/>
            <ac:picMk id="93" creationId="{9A831679-0712-499A-86D1-8548D624B465}"/>
          </ac:picMkLst>
        </pc:picChg>
        <pc:picChg chg="mod topLvl">
          <ac:chgData name="Venkatesh, Dhananjayan [VISUS]" userId="a0199d1d-0a79-4309-afbe-7ea85bc005cc" providerId="ADAL" clId="{AC7992E2-0EEC-4A43-A36F-DDC752CFC61C}" dt="2022-08-17T21:09:21.367" v="7001" actId="164"/>
          <ac:picMkLst>
            <pc:docMk/>
            <pc:sldMk cId="933983488" sldId="2080106592"/>
            <ac:picMk id="97" creationId="{6B01948A-640F-46E4-B59A-B75A0CCA7C39}"/>
          </ac:picMkLst>
        </pc:picChg>
        <pc:picChg chg="mod topLvl">
          <ac:chgData name="Venkatesh, Dhananjayan [VISUS]" userId="a0199d1d-0a79-4309-afbe-7ea85bc005cc" providerId="ADAL" clId="{AC7992E2-0EEC-4A43-A36F-DDC752CFC61C}" dt="2022-08-17T21:12:08.398" v="7183" actId="164"/>
          <ac:picMkLst>
            <pc:docMk/>
            <pc:sldMk cId="933983488" sldId="2080106592"/>
            <ac:picMk id="100" creationId="{8F65F5ED-8D56-4E63-9B9B-ADBD1F4DFECE}"/>
          </ac:picMkLst>
        </pc:picChg>
        <pc:picChg chg="mod topLvl">
          <ac:chgData name="Venkatesh, Dhananjayan [VISUS]" userId="a0199d1d-0a79-4309-afbe-7ea85bc005cc" providerId="ADAL" clId="{AC7992E2-0EEC-4A43-A36F-DDC752CFC61C}" dt="2022-08-17T21:22:42.753" v="7256" actId="1076"/>
          <ac:picMkLst>
            <pc:docMk/>
            <pc:sldMk cId="933983488" sldId="2080106592"/>
            <ac:picMk id="103" creationId="{FA77C030-E2B1-4537-BA8E-64B7E6211D6C}"/>
          </ac:picMkLst>
        </pc:picChg>
        <pc:picChg chg="mod topLvl">
          <ac:chgData name="Venkatesh, Dhananjayan [VISUS]" userId="a0199d1d-0a79-4309-afbe-7ea85bc005cc" providerId="ADAL" clId="{AC7992E2-0EEC-4A43-A36F-DDC752CFC61C}" dt="2022-08-17T21:11:01.543" v="7171" actId="1036"/>
          <ac:picMkLst>
            <pc:docMk/>
            <pc:sldMk cId="933983488" sldId="2080106592"/>
            <ac:picMk id="106" creationId="{40E8A8D3-E7A2-484C-8814-2B92631E1B88}"/>
          </ac:picMkLst>
        </pc:picChg>
        <pc:picChg chg="mod topLvl">
          <ac:chgData name="Venkatesh, Dhananjayan [VISUS]" userId="a0199d1d-0a79-4309-afbe-7ea85bc005cc" providerId="ADAL" clId="{AC7992E2-0EEC-4A43-A36F-DDC752CFC61C}" dt="2022-08-20T13:33:32.155" v="17279" actId="1076"/>
          <ac:picMkLst>
            <pc:docMk/>
            <pc:sldMk cId="933983488" sldId="2080106592"/>
            <ac:picMk id="109" creationId="{D1260B7C-19A3-405E-997E-6E42974B1BBF}"/>
          </ac:picMkLst>
        </pc:picChg>
        <pc:picChg chg="mod topLvl">
          <ac:chgData name="Venkatesh, Dhananjayan [VISUS]" userId="a0199d1d-0a79-4309-afbe-7ea85bc005cc" providerId="ADAL" clId="{AC7992E2-0EEC-4A43-A36F-DDC752CFC61C}" dt="2022-08-20T13:33:32.155" v="17279" actId="1076"/>
          <ac:picMkLst>
            <pc:docMk/>
            <pc:sldMk cId="933983488" sldId="2080106592"/>
            <ac:picMk id="112" creationId="{E4528591-7EDB-42BA-8472-A13B4EE8D169}"/>
          </ac:picMkLst>
        </pc:picChg>
        <pc:picChg chg="del mod">
          <ac:chgData name="Venkatesh, Dhananjayan [VISUS]" userId="a0199d1d-0a79-4309-afbe-7ea85bc005cc" providerId="ADAL" clId="{AC7992E2-0EEC-4A43-A36F-DDC752CFC61C}" dt="2022-08-17T20:42:41.468" v="6659" actId="478"/>
          <ac:picMkLst>
            <pc:docMk/>
            <pc:sldMk cId="933983488" sldId="2080106592"/>
            <ac:picMk id="115" creationId="{5CBBD47F-0D2B-4A48-99B5-775F6AF2AB5D}"/>
          </ac:picMkLst>
        </pc:picChg>
        <pc:picChg chg="mod topLvl">
          <ac:chgData name="Venkatesh, Dhananjayan [VISUS]" userId="a0199d1d-0a79-4309-afbe-7ea85bc005cc" providerId="ADAL" clId="{AC7992E2-0EEC-4A43-A36F-DDC752CFC61C}" dt="2022-08-22T12:33:36.204" v="17883" actId="1036"/>
          <ac:picMkLst>
            <pc:docMk/>
            <pc:sldMk cId="933983488" sldId="2080106592"/>
            <ac:picMk id="116" creationId="{6468056E-DEE3-4F25-8A1D-4961AC465695}"/>
          </ac:picMkLst>
        </pc:picChg>
        <pc:picChg chg="del mod topLvl">
          <ac:chgData name="Venkatesh, Dhananjayan [VISUS]" userId="a0199d1d-0a79-4309-afbe-7ea85bc005cc" providerId="ADAL" clId="{AC7992E2-0EEC-4A43-A36F-DDC752CFC61C}" dt="2022-08-17T21:00:28.654" v="6805" actId="478"/>
          <ac:picMkLst>
            <pc:docMk/>
            <pc:sldMk cId="933983488" sldId="2080106592"/>
            <ac:picMk id="119" creationId="{178A23CF-8F85-42BB-9827-B56E329E4348}"/>
          </ac:picMkLst>
        </pc:picChg>
        <pc:picChg chg="mod topLvl">
          <ac:chgData name="Venkatesh, Dhananjayan [VISUS]" userId="a0199d1d-0a79-4309-afbe-7ea85bc005cc" providerId="ADAL" clId="{AC7992E2-0EEC-4A43-A36F-DDC752CFC61C}" dt="2022-08-17T21:22:38.771" v="7255" actId="1038"/>
          <ac:picMkLst>
            <pc:docMk/>
            <pc:sldMk cId="933983488" sldId="2080106592"/>
            <ac:picMk id="122" creationId="{A8096DA1-6FBD-4694-B170-788EAABC9D20}"/>
          </ac:picMkLst>
        </pc:picChg>
        <pc:picChg chg="del mod topLvl">
          <ac:chgData name="Venkatesh, Dhananjayan [VISUS]" userId="a0199d1d-0a79-4309-afbe-7ea85bc005cc" providerId="ADAL" clId="{AC7992E2-0EEC-4A43-A36F-DDC752CFC61C}" dt="2022-08-17T21:02:05.679" v="6837" actId="478"/>
          <ac:picMkLst>
            <pc:docMk/>
            <pc:sldMk cId="933983488" sldId="2080106592"/>
            <ac:picMk id="125" creationId="{90E07944-80CB-42A7-A056-A75FE3D98E1B}"/>
          </ac:picMkLst>
        </pc:picChg>
        <pc:picChg chg="del mod">
          <ac:chgData name="Venkatesh, Dhananjayan [VISUS]" userId="a0199d1d-0a79-4309-afbe-7ea85bc005cc" providerId="ADAL" clId="{AC7992E2-0EEC-4A43-A36F-DDC752CFC61C}" dt="2022-08-17T21:13:43.779" v="7211" actId="478"/>
          <ac:picMkLst>
            <pc:docMk/>
            <pc:sldMk cId="933983488" sldId="2080106592"/>
            <ac:picMk id="160" creationId="{3CB907DB-FA8A-4A65-8B51-A2B391922529}"/>
          </ac:picMkLst>
        </pc:picChg>
        <pc:picChg chg="add mod topLvl">
          <ac:chgData name="Venkatesh, Dhananjayan [VISUS]" userId="a0199d1d-0a79-4309-afbe-7ea85bc005cc" providerId="ADAL" clId="{AC7992E2-0EEC-4A43-A36F-DDC752CFC61C}" dt="2022-08-24T16:15:05.916" v="20404" actId="1076"/>
          <ac:picMkLst>
            <pc:docMk/>
            <pc:sldMk cId="933983488" sldId="2080106592"/>
            <ac:picMk id="2050" creationId="{F1D2338D-757D-479D-AE15-F952E422C226}"/>
          </ac:picMkLst>
        </pc:picChg>
        <pc:picChg chg="add mod">
          <ac:chgData name="Venkatesh, Dhananjayan [VISUS]" userId="a0199d1d-0a79-4309-afbe-7ea85bc005cc" providerId="ADAL" clId="{AC7992E2-0EEC-4A43-A36F-DDC752CFC61C}" dt="2022-08-22T12:33:36.204" v="17883" actId="1036"/>
          <ac:picMkLst>
            <pc:docMk/>
            <pc:sldMk cId="933983488" sldId="2080106592"/>
            <ac:picMk id="2077" creationId="{A07916A6-7167-47A7-A1D8-6E133CDB0954}"/>
          </ac:picMkLst>
        </pc:picChg>
        <pc:cxnChg chg="add mod">
          <ac:chgData name="Venkatesh, Dhananjayan [VISUS]" userId="a0199d1d-0a79-4309-afbe-7ea85bc005cc" providerId="ADAL" clId="{AC7992E2-0EEC-4A43-A36F-DDC752CFC61C}" dt="2022-08-24T16:18:04.121" v="20433" actId="14100"/>
          <ac:cxnSpMkLst>
            <pc:docMk/>
            <pc:sldMk cId="933983488" sldId="2080106592"/>
            <ac:cxnSpMk id="3" creationId="{186FA9B6-EB1B-41E7-9FC1-405C5C2A1702}"/>
          </ac:cxnSpMkLst>
        </pc:cxnChg>
        <pc:cxnChg chg="add del mod">
          <ac:chgData name="Venkatesh, Dhananjayan [VISUS]" userId="a0199d1d-0a79-4309-afbe-7ea85bc005cc" providerId="ADAL" clId="{AC7992E2-0EEC-4A43-A36F-DDC752CFC61C}" dt="2022-08-17T20:53:16.146" v="6710" actId="11529"/>
          <ac:cxnSpMkLst>
            <pc:docMk/>
            <pc:sldMk cId="933983488" sldId="2080106592"/>
            <ac:cxnSpMk id="5" creationId="{36A3404C-480D-4F6F-81DB-75F9B436524A}"/>
          </ac:cxnSpMkLst>
        </pc:cxnChg>
        <pc:cxnChg chg="add del mod">
          <ac:chgData name="Venkatesh, Dhananjayan [VISUS]" userId="a0199d1d-0a79-4309-afbe-7ea85bc005cc" providerId="ADAL" clId="{AC7992E2-0EEC-4A43-A36F-DDC752CFC61C}" dt="2022-08-22T12:36:14.617" v="17956" actId="478"/>
          <ac:cxnSpMkLst>
            <pc:docMk/>
            <pc:sldMk cId="933983488" sldId="2080106592"/>
            <ac:cxnSpMk id="6" creationId="{B1D1AB04-513A-48AE-8781-8B7810742689}"/>
          </ac:cxnSpMkLst>
        </pc:cxnChg>
        <pc:cxnChg chg="add del mod">
          <ac:chgData name="Venkatesh, Dhananjayan [VISUS]" userId="a0199d1d-0a79-4309-afbe-7ea85bc005cc" providerId="ADAL" clId="{AC7992E2-0EEC-4A43-A36F-DDC752CFC61C}" dt="2022-08-23T17:31:19.153" v="19899" actId="478"/>
          <ac:cxnSpMkLst>
            <pc:docMk/>
            <pc:sldMk cId="933983488" sldId="2080106592"/>
            <ac:cxnSpMk id="9" creationId="{1133F469-BD8C-4007-96D8-68D43EA8E4E0}"/>
          </ac:cxnSpMkLst>
        </pc:cxnChg>
        <pc:cxnChg chg="add mod">
          <ac:chgData name="Venkatesh, Dhananjayan [VISUS]" userId="a0199d1d-0a79-4309-afbe-7ea85bc005cc" providerId="ADAL" clId="{AC7992E2-0EEC-4A43-A36F-DDC752CFC61C}" dt="2022-08-23T17:32:21.424" v="19921" actId="1038"/>
          <ac:cxnSpMkLst>
            <pc:docMk/>
            <pc:sldMk cId="933983488" sldId="2080106592"/>
            <ac:cxnSpMk id="17" creationId="{CF25F6F7-033A-442A-990B-984DAD1D6F86}"/>
          </ac:cxnSpMkLst>
        </pc:cxnChg>
        <pc:cxnChg chg="mod">
          <ac:chgData name="Venkatesh, Dhananjayan [VISUS]" userId="a0199d1d-0a79-4309-afbe-7ea85bc005cc" providerId="ADAL" clId="{AC7992E2-0EEC-4A43-A36F-DDC752CFC61C}" dt="2022-08-22T12:31:12.334" v="17854" actId="1036"/>
          <ac:cxnSpMkLst>
            <pc:docMk/>
            <pc:sldMk cId="933983488" sldId="2080106592"/>
            <ac:cxnSpMk id="18" creationId="{852747C8-AD93-419C-86E3-BDC7E67C1DBD}"/>
          </ac:cxnSpMkLst>
        </pc:cxnChg>
        <pc:cxnChg chg="add mod">
          <ac:chgData name="Venkatesh, Dhananjayan [VISUS]" userId="a0199d1d-0a79-4309-afbe-7ea85bc005cc" providerId="ADAL" clId="{AC7992E2-0EEC-4A43-A36F-DDC752CFC61C}" dt="2022-08-24T16:18:00.141" v="20432" actId="14100"/>
          <ac:cxnSpMkLst>
            <pc:docMk/>
            <pc:sldMk cId="933983488" sldId="2080106592"/>
            <ac:cxnSpMk id="20" creationId="{8E9CF6E5-AB84-49C3-A4BF-9BFC99FBE114}"/>
          </ac:cxnSpMkLst>
        </pc:cxnChg>
        <pc:cxnChg chg="add mod">
          <ac:chgData name="Venkatesh, Dhananjayan [VISUS]" userId="a0199d1d-0a79-4309-afbe-7ea85bc005cc" providerId="ADAL" clId="{AC7992E2-0EEC-4A43-A36F-DDC752CFC61C}" dt="2022-08-24T16:17:11.928" v="20427" actId="14100"/>
          <ac:cxnSpMkLst>
            <pc:docMk/>
            <pc:sldMk cId="933983488" sldId="2080106592"/>
            <ac:cxnSpMk id="22" creationId="{300F15F7-2EF1-4359-9B30-99C119DECCC6}"/>
          </ac:cxnSpMkLst>
        </pc:cxnChg>
        <pc:cxnChg chg="add mod">
          <ac:chgData name="Venkatesh, Dhananjayan [VISUS]" userId="a0199d1d-0a79-4309-afbe-7ea85bc005cc" providerId="ADAL" clId="{AC7992E2-0EEC-4A43-A36F-DDC752CFC61C}" dt="2022-08-24T16:18:17.041" v="20435" actId="14100"/>
          <ac:cxnSpMkLst>
            <pc:docMk/>
            <pc:sldMk cId="933983488" sldId="2080106592"/>
            <ac:cxnSpMk id="24" creationId="{1B7832F3-B173-447F-B386-C16EA3E11575}"/>
          </ac:cxnSpMkLst>
        </pc:cxnChg>
        <pc:cxnChg chg="add mod">
          <ac:chgData name="Venkatesh, Dhananjayan [VISUS]" userId="a0199d1d-0a79-4309-afbe-7ea85bc005cc" providerId="ADAL" clId="{AC7992E2-0EEC-4A43-A36F-DDC752CFC61C}" dt="2022-08-19T10:14:52.076" v="16868" actId="1036"/>
          <ac:cxnSpMkLst>
            <pc:docMk/>
            <pc:sldMk cId="933983488" sldId="2080106592"/>
            <ac:cxnSpMk id="25" creationId="{D940E263-AE73-4BAE-A354-A7E0D34B2F0F}"/>
          </ac:cxnSpMkLst>
        </pc:cxnChg>
        <pc:cxnChg chg="mod">
          <ac:chgData name="Venkatesh, Dhananjayan [VISUS]" userId="a0199d1d-0a79-4309-afbe-7ea85bc005cc" providerId="ADAL" clId="{AC7992E2-0EEC-4A43-A36F-DDC752CFC61C}" dt="2022-08-24T16:16:09.373" v="20421" actId="1035"/>
          <ac:cxnSpMkLst>
            <pc:docMk/>
            <pc:sldMk cId="933983488" sldId="2080106592"/>
            <ac:cxnSpMk id="28" creationId="{31EE9D8C-BDB3-492C-8CDD-4A8320ED4D97}"/>
          </ac:cxnSpMkLst>
        </pc:cxnChg>
        <pc:cxnChg chg="add mod">
          <ac:chgData name="Venkatesh, Dhananjayan [VISUS]" userId="a0199d1d-0a79-4309-afbe-7ea85bc005cc" providerId="ADAL" clId="{AC7992E2-0EEC-4A43-A36F-DDC752CFC61C}" dt="2022-08-24T16:16:26.537" v="20424" actId="14100"/>
          <ac:cxnSpMkLst>
            <pc:docMk/>
            <pc:sldMk cId="933983488" sldId="2080106592"/>
            <ac:cxnSpMk id="37" creationId="{FB0384AB-562F-4C79-9BF8-3A459EE8F213}"/>
          </ac:cxnSpMkLst>
        </pc:cxnChg>
        <pc:cxnChg chg="add mod">
          <ac:chgData name="Venkatesh, Dhananjayan [VISUS]" userId="a0199d1d-0a79-4309-afbe-7ea85bc005cc" providerId="ADAL" clId="{AC7992E2-0EEC-4A43-A36F-DDC752CFC61C}" dt="2022-08-24T16:17:35.680" v="20430" actId="14100"/>
          <ac:cxnSpMkLst>
            <pc:docMk/>
            <pc:sldMk cId="933983488" sldId="2080106592"/>
            <ac:cxnSpMk id="41" creationId="{84A8DD8D-7915-4689-8EC8-B13102FBD5AD}"/>
          </ac:cxnSpMkLst>
        </pc:cxnChg>
        <pc:cxnChg chg="mod">
          <ac:chgData name="Venkatesh, Dhananjayan [VISUS]" userId="a0199d1d-0a79-4309-afbe-7ea85bc005cc" providerId="ADAL" clId="{AC7992E2-0EEC-4A43-A36F-DDC752CFC61C}" dt="2022-08-24T16:16:09.373" v="20421" actId="1035"/>
          <ac:cxnSpMkLst>
            <pc:docMk/>
            <pc:sldMk cId="933983488" sldId="2080106592"/>
            <ac:cxnSpMk id="2048" creationId="{98447E2D-B55E-4C14-B6F6-DB82CAA16C4B}"/>
          </ac:cxnSpMkLst>
        </pc:cxnChg>
        <pc:cxnChg chg="add mod">
          <ac:chgData name="Venkatesh, Dhananjayan [VISUS]" userId="a0199d1d-0a79-4309-afbe-7ea85bc005cc" providerId="ADAL" clId="{AC7992E2-0EEC-4A43-A36F-DDC752CFC61C}" dt="2022-08-24T16:16:09.373" v="20421" actId="1035"/>
          <ac:cxnSpMkLst>
            <pc:docMk/>
            <pc:sldMk cId="933983488" sldId="2080106592"/>
            <ac:cxnSpMk id="2049" creationId="{8D7DF838-F615-42F9-BDC1-D9F43CFA8740}"/>
          </ac:cxnSpMkLst>
        </pc:cxnChg>
        <pc:cxnChg chg="mod">
          <ac:chgData name="Venkatesh, Dhananjayan [VISUS]" userId="a0199d1d-0a79-4309-afbe-7ea85bc005cc" providerId="ADAL" clId="{AC7992E2-0EEC-4A43-A36F-DDC752CFC61C}" dt="2022-08-24T16:15:05.916" v="20404" actId="1076"/>
          <ac:cxnSpMkLst>
            <pc:docMk/>
            <pc:sldMk cId="933983488" sldId="2080106592"/>
            <ac:cxnSpMk id="2057" creationId="{FD61742A-6492-45EB-B0A2-95459F49C454}"/>
          </ac:cxnSpMkLst>
        </pc:cxnChg>
        <pc:cxnChg chg="del mod">
          <ac:chgData name="Venkatesh, Dhananjayan [VISUS]" userId="a0199d1d-0a79-4309-afbe-7ea85bc005cc" providerId="ADAL" clId="{AC7992E2-0EEC-4A43-A36F-DDC752CFC61C}" dt="2022-08-15T11:41:20.957" v="431" actId="478"/>
          <ac:cxnSpMkLst>
            <pc:docMk/>
            <pc:sldMk cId="933983488" sldId="2080106592"/>
            <ac:cxnSpMk id="2059" creationId="{2F1273CC-4B47-4764-BEEF-3FB8CAEAE166}"/>
          </ac:cxnSpMkLst>
        </pc:cxnChg>
        <pc:cxnChg chg="add del mod">
          <ac:chgData name="Venkatesh, Dhananjayan [VISUS]" userId="a0199d1d-0a79-4309-afbe-7ea85bc005cc" providerId="ADAL" clId="{AC7992E2-0EEC-4A43-A36F-DDC752CFC61C}" dt="2022-08-23T17:30:34.591" v="19895" actId="478"/>
          <ac:cxnSpMkLst>
            <pc:docMk/>
            <pc:sldMk cId="933983488" sldId="2080106592"/>
            <ac:cxnSpMk id="2080" creationId="{BB804C88-0D74-4EA3-BF46-8E1DF2040C45}"/>
          </ac:cxnSpMkLst>
        </pc:cxnChg>
      </pc:sldChg>
      <pc:sldChg chg="new del">
        <pc:chgData name="Venkatesh, Dhananjayan [VISUS]" userId="a0199d1d-0a79-4309-afbe-7ea85bc005cc" providerId="ADAL" clId="{AC7992E2-0EEC-4A43-A36F-DDC752CFC61C}" dt="2022-08-15T11:49:33.349" v="534" actId="47"/>
        <pc:sldMkLst>
          <pc:docMk/>
          <pc:sldMk cId="26032762" sldId="2080106593"/>
        </pc:sldMkLst>
      </pc:sldChg>
      <pc:sldChg chg="delSp add del">
        <pc:chgData name="Venkatesh, Dhananjayan [VISUS]" userId="a0199d1d-0a79-4309-afbe-7ea85bc005cc" providerId="ADAL" clId="{AC7992E2-0EEC-4A43-A36F-DDC752CFC61C}" dt="2022-08-15T11:57:50.366" v="612" actId="47"/>
        <pc:sldMkLst>
          <pc:docMk/>
          <pc:sldMk cId="422160283" sldId="2080106593"/>
        </pc:sldMkLst>
        <pc:picChg chg="del">
          <ac:chgData name="Venkatesh, Dhananjayan [VISUS]" userId="a0199d1d-0a79-4309-afbe-7ea85bc005cc" providerId="ADAL" clId="{AC7992E2-0EEC-4A43-A36F-DDC752CFC61C}" dt="2022-08-15T11:57:35.949" v="606" actId="21"/>
          <ac:picMkLst>
            <pc:docMk/>
            <pc:sldMk cId="422160283" sldId="2080106593"/>
            <ac:picMk id="14" creationId="{8C6DF761-0530-462A-8444-F3A63A970D3C}"/>
          </ac:picMkLst>
        </pc:picChg>
      </pc:sldChg>
      <pc:sldChg chg="addSp delSp modSp add del mod">
        <pc:chgData name="Venkatesh, Dhananjayan [VISUS]" userId="a0199d1d-0a79-4309-afbe-7ea85bc005cc" providerId="ADAL" clId="{AC7992E2-0EEC-4A43-A36F-DDC752CFC61C}" dt="2022-08-15T12:34:04.760" v="1590" actId="47"/>
        <pc:sldMkLst>
          <pc:docMk/>
          <pc:sldMk cId="963718262" sldId="2080106595"/>
        </pc:sldMkLst>
        <pc:spChg chg="mod">
          <ac:chgData name="Venkatesh, Dhananjayan [VISUS]" userId="a0199d1d-0a79-4309-afbe-7ea85bc005cc" providerId="ADAL" clId="{AC7992E2-0EEC-4A43-A36F-DDC752CFC61C}" dt="2022-08-15T12:22:26.848" v="1583" actId="6549"/>
          <ac:spMkLst>
            <pc:docMk/>
            <pc:sldMk cId="963718262" sldId="2080106595"/>
            <ac:spMk id="2" creationId="{7DCA6406-9FE9-4F98-B6AD-9370080AD8C7}"/>
          </ac:spMkLst>
        </pc:spChg>
        <pc:spChg chg="add del mod">
          <ac:chgData name="Venkatesh, Dhananjayan [VISUS]" userId="a0199d1d-0a79-4309-afbe-7ea85bc005cc" providerId="ADAL" clId="{AC7992E2-0EEC-4A43-A36F-DDC752CFC61C}" dt="2022-08-15T12:22:28.511" v="1584" actId="478"/>
          <ac:spMkLst>
            <pc:docMk/>
            <pc:sldMk cId="963718262" sldId="2080106595"/>
            <ac:spMk id="4" creationId="{ED96EF8C-C62E-4E26-BAB6-60B3A7DCF55A}"/>
          </ac:spMkLst>
        </pc:spChg>
        <pc:spChg chg="add del mod">
          <ac:chgData name="Venkatesh, Dhananjayan [VISUS]" userId="a0199d1d-0a79-4309-afbe-7ea85bc005cc" providerId="ADAL" clId="{AC7992E2-0EEC-4A43-A36F-DDC752CFC61C}" dt="2022-08-15T12:34:00.510" v="1589" actId="478"/>
          <ac:spMkLst>
            <pc:docMk/>
            <pc:sldMk cId="963718262" sldId="2080106595"/>
            <ac:spMk id="6" creationId="{9A049767-D9E6-4C05-8D7F-9AA3242CEC0A}"/>
          </ac:spMkLst>
        </pc:spChg>
        <pc:spChg chg="add del">
          <ac:chgData name="Venkatesh, Dhananjayan [VISUS]" userId="a0199d1d-0a79-4309-afbe-7ea85bc005cc" providerId="ADAL" clId="{AC7992E2-0EEC-4A43-A36F-DDC752CFC61C}" dt="2022-08-15T12:22:32.104" v="1585" actId="478"/>
          <ac:spMkLst>
            <pc:docMk/>
            <pc:sldMk cId="963718262" sldId="2080106595"/>
            <ac:spMk id="8" creationId="{ADB18023-22D5-4BF9-AA57-752EF5C57D20}"/>
          </ac:spMkLst>
        </pc:spChg>
        <pc:spChg chg="del">
          <ac:chgData name="Venkatesh, Dhananjayan [VISUS]" userId="a0199d1d-0a79-4309-afbe-7ea85bc005cc" providerId="ADAL" clId="{AC7992E2-0EEC-4A43-A36F-DDC752CFC61C}" dt="2022-08-15T12:33:57.943" v="1588" actId="478"/>
          <ac:spMkLst>
            <pc:docMk/>
            <pc:sldMk cId="963718262" sldId="2080106595"/>
            <ac:spMk id="11" creationId="{25F8E0FA-2758-4671-9EF9-5485C2863BA7}"/>
          </ac:spMkLst>
        </pc:spChg>
        <pc:spChg chg="del">
          <ac:chgData name="Venkatesh, Dhananjayan [VISUS]" userId="a0199d1d-0a79-4309-afbe-7ea85bc005cc" providerId="ADAL" clId="{AC7992E2-0EEC-4A43-A36F-DDC752CFC61C}" dt="2022-08-15T12:33:57.943" v="1588" actId="478"/>
          <ac:spMkLst>
            <pc:docMk/>
            <pc:sldMk cId="963718262" sldId="2080106595"/>
            <ac:spMk id="12" creationId="{F2979899-B02D-486A-917C-16187F77B11B}"/>
          </ac:spMkLst>
        </pc:spChg>
        <pc:spChg chg="del">
          <ac:chgData name="Venkatesh, Dhananjayan [VISUS]" userId="a0199d1d-0a79-4309-afbe-7ea85bc005cc" providerId="ADAL" clId="{AC7992E2-0EEC-4A43-A36F-DDC752CFC61C}" dt="2022-08-15T12:33:57.943" v="1588" actId="478"/>
          <ac:spMkLst>
            <pc:docMk/>
            <pc:sldMk cId="963718262" sldId="2080106595"/>
            <ac:spMk id="13" creationId="{9EB40DA6-A332-4F96-A647-D9DDC5DAA0E9}"/>
          </ac:spMkLst>
        </pc:spChg>
        <pc:spChg chg="del">
          <ac:chgData name="Venkatesh, Dhananjayan [VISUS]" userId="a0199d1d-0a79-4309-afbe-7ea85bc005cc" providerId="ADAL" clId="{AC7992E2-0EEC-4A43-A36F-DDC752CFC61C}" dt="2022-08-15T12:33:57.943" v="1588" actId="478"/>
          <ac:spMkLst>
            <pc:docMk/>
            <pc:sldMk cId="963718262" sldId="2080106595"/>
            <ac:spMk id="14" creationId="{E88A2C9D-590C-4B7F-813C-FC75B240AE28}"/>
          </ac:spMkLst>
        </pc:spChg>
        <pc:spChg chg="del">
          <ac:chgData name="Venkatesh, Dhananjayan [VISUS]" userId="a0199d1d-0a79-4309-afbe-7ea85bc005cc" providerId="ADAL" clId="{AC7992E2-0EEC-4A43-A36F-DDC752CFC61C}" dt="2022-08-15T12:33:57.943" v="1588" actId="478"/>
          <ac:spMkLst>
            <pc:docMk/>
            <pc:sldMk cId="963718262" sldId="2080106595"/>
            <ac:spMk id="15" creationId="{8E90F954-C3F0-4699-BB9C-47FCDDC57859}"/>
          </ac:spMkLst>
        </pc:spChg>
        <pc:spChg chg="del">
          <ac:chgData name="Venkatesh, Dhananjayan [VISUS]" userId="a0199d1d-0a79-4309-afbe-7ea85bc005cc" providerId="ADAL" clId="{AC7992E2-0EEC-4A43-A36F-DDC752CFC61C}" dt="2022-08-15T12:22:03.987" v="1580" actId="478"/>
          <ac:spMkLst>
            <pc:docMk/>
            <pc:sldMk cId="963718262" sldId="2080106595"/>
            <ac:spMk id="16" creationId="{60611531-818D-4225-AC1A-B0B5F2BB7B3C}"/>
          </ac:spMkLst>
        </pc:spChg>
        <pc:picChg chg="del">
          <ac:chgData name="Venkatesh, Dhananjayan [VISUS]" userId="a0199d1d-0a79-4309-afbe-7ea85bc005cc" providerId="ADAL" clId="{AC7992E2-0EEC-4A43-A36F-DDC752CFC61C}" dt="2022-08-15T12:33:57.943" v="1588" actId="478"/>
          <ac:picMkLst>
            <pc:docMk/>
            <pc:sldMk cId="963718262" sldId="2080106595"/>
            <ac:picMk id="10" creationId="{94E58071-7685-45BB-A252-8D4357460639}"/>
          </ac:picMkLst>
        </pc:picChg>
      </pc:sldChg>
      <pc:sldChg chg="addSp delSp modSp add del mod modClrScheme chgLayout">
        <pc:chgData name="Venkatesh, Dhananjayan [VISUS]" userId="a0199d1d-0a79-4309-afbe-7ea85bc005cc" providerId="ADAL" clId="{AC7992E2-0EEC-4A43-A36F-DDC752CFC61C}" dt="2022-08-15T11:49:12.633" v="532" actId="47"/>
        <pc:sldMkLst>
          <pc:docMk/>
          <pc:sldMk cId="1329635798" sldId="2080106596"/>
        </pc:sldMkLst>
        <pc:spChg chg="del mod ord">
          <ac:chgData name="Venkatesh, Dhananjayan [VISUS]" userId="a0199d1d-0a79-4309-afbe-7ea85bc005cc" providerId="ADAL" clId="{AC7992E2-0EEC-4A43-A36F-DDC752CFC61C}" dt="2022-08-15T11:44:10.719" v="460" actId="478"/>
          <ac:spMkLst>
            <pc:docMk/>
            <pc:sldMk cId="1329635798" sldId="2080106596"/>
            <ac:spMk id="2" creationId="{851A2737-794D-407C-BCA1-D79454CFDA51}"/>
          </ac:spMkLst>
        </pc:spChg>
        <pc:spChg chg="mod ord">
          <ac:chgData name="Venkatesh, Dhananjayan [VISUS]" userId="a0199d1d-0a79-4309-afbe-7ea85bc005cc" providerId="ADAL" clId="{AC7992E2-0EEC-4A43-A36F-DDC752CFC61C}" dt="2022-08-15T11:34:21.285" v="371" actId="700"/>
          <ac:spMkLst>
            <pc:docMk/>
            <pc:sldMk cId="1329635798" sldId="2080106596"/>
            <ac:spMk id="3" creationId="{4AAC4FE9-0CE3-43EE-8D25-8E07C3554969}"/>
          </ac:spMkLst>
        </pc:spChg>
        <pc:spChg chg="add del mod ord">
          <ac:chgData name="Venkatesh, Dhananjayan [VISUS]" userId="a0199d1d-0a79-4309-afbe-7ea85bc005cc" providerId="ADAL" clId="{AC7992E2-0EEC-4A43-A36F-DDC752CFC61C}" dt="2022-08-15T11:43:59.686" v="456" actId="478"/>
          <ac:spMkLst>
            <pc:docMk/>
            <pc:sldMk cId="1329635798" sldId="2080106596"/>
            <ac:spMk id="4" creationId="{D718FAA2-E56B-42D0-8168-8919F0A22B8C}"/>
          </ac:spMkLst>
        </pc:spChg>
        <pc:spChg chg="add del mod">
          <ac:chgData name="Venkatesh, Dhananjayan [VISUS]" userId="a0199d1d-0a79-4309-afbe-7ea85bc005cc" providerId="ADAL" clId="{AC7992E2-0EEC-4A43-A36F-DDC752CFC61C}" dt="2022-08-15T11:44:12.838" v="461" actId="478"/>
          <ac:spMkLst>
            <pc:docMk/>
            <pc:sldMk cId="1329635798" sldId="2080106596"/>
            <ac:spMk id="6" creationId="{46875176-BFD4-43AA-96F5-A0723619356B}"/>
          </ac:spMkLst>
        </pc:spChg>
        <pc:spChg chg="del">
          <ac:chgData name="Venkatesh, Dhananjayan [VISUS]" userId="a0199d1d-0a79-4309-afbe-7ea85bc005cc" providerId="ADAL" clId="{AC7992E2-0EEC-4A43-A36F-DDC752CFC61C}" dt="2022-08-15T11:44:03.502" v="457" actId="478"/>
          <ac:spMkLst>
            <pc:docMk/>
            <pc:sldMk cId="1329635798" sldId="2080106596"/>
            <ac:spMk id="15" creationId="{72C8D714-9607-4662-A671-60AA0E65636D}"/>
          </ac:spMkLst>
        </pc:spChg>
        <pc:spChg chg="del">
          <ac:chgData name="Venkatesh, Dhananjayan [VISUS]" userId="a0199d1d-0a79-4309-afbe-7ea85bc005cc" providerId="ADAL" clId="{AC7992E2-0EEC-4A43-A36F-DDC752CFC61C}" dt="2022-08-15T11:44:03.502" v="457" actId="478"/>
          <ac:spMkLst>
            <pc:docMk/>
            <pc:sldMk cId="1329635798" sldId="2080106596"/>
            <ac:spMk id="36" creationId="{FAB42CD1-58C5-4BD1-96E0-EC8F758AC6C2}"/>
          </ac:spMkLst>
        </pc:spChg>
        <pc:spChg chg="mod">
          <ac:chgData name="Venkatesh, Dhananjayan [VISUS]" userId="a0199d1d-0a79-4309-afbe-7ea85bc005cc" providerId="ADAL" clId="{AC7992E2-0EEC-4A43-A36F-DDC752CFC61C}" dt="2022-08-15T11:44:08.471" v="459" actId="1076"/>
          <ac:spMkLst>
            <pc:docMk/>
            <pc:sldMk cId="1329635798" sldId="2080106596"/>
            <ac:spMk id="46" creationId="{37651902-A2D0-4110-AA79-338298D20F07}"/>
          </ac:spMkLst>
        </pc:spChg>
        <pc:spChg chg="del">
          <ac:chgData name="Venkatesh, Dhananjayan [VISUS]" userId="a0199d1d-0a79-4309-afbe-7ea85bc005cc" providerId="ADAL" clId="{AC7992E2-0EEC-4A43-A36F-DDC752CFC61C}" dt="2022-08-15T11:44:03.502" v="457" actId="478"/>
          <ac:spMkLst>
            <pc:docMk/>
            <pc:sldMk cId="1329635798" sldId="2080106596"/>
            <ac:spMk id="66" creationId="{42678E31-83B5-4E30-A6D9-DA0437177B2A}"/>
          </ac:spMkLst>
        </pc:spChg>
        <pc:spChg chg="del">
          <ac:chgData name="Venkatesh, Dhananjayan [VISUS]" userId="a0199d1d-0a79-4309-afbe-7ea85bc005cc" providerId="ADAL" clId="{AC7992E2-0EEC-4A43-A36F-DDC752CFC61C}" dt="2022-08-15T11:44:03.502" v="457" actId="478"/>
          <ac:spMkLst>
            <pc:docMk/>
            <pc:sldMk cId="1329635798" sldId="2080106596"/>
            <ac:spMk id="68" creationId="{30971120-5ADA-467C-9B26-D826A3E0EFA7}"/>
          </ac:spMkLst>
        </pc:spChg>
        <pc:picChg chg="del">
          <ac:chgData name="Venkatesh, Dhananjayan [VISUS]" userId="a0199d1d-0a79-4309-afbe-7ea85bc005cc" providerId="ADAL" clId="{AC7992E2-0EEC-4A43-A36F-DDC752CFC61C}" dt="2022-08-15T11:44:03.502" v="457" actId="478"/>
          <ac:picMkLst>
            <pc:docMk/>
            <pc:sldMk cId="1329635798" sldId="2080106596"/>
            <ac:picMk id="67" creationId="{B0EA8483-1853-4D94-9D64-BEE388120296}"/>
          </ac:picMkLst>
        </pc:picChg>
        <pc:picChg chg="del">
          <ac:chgData name="Venkatesh, Dhananjayan [VISUS]" userId="a0199d1d-0a79-4309-afbe-7ea85bc005cc" providerId="ADAL" clId="{AC7992E2-0EEC-4A43-A36F-DDC752CFC61C}" dt="2022-08-15T11:44:03.502" v="457" actId="478"/>
          <ac:picMkLst>
            <pc:docMk/>
            <pc:sldMk cId="1329635798" sldId="2080106596"/>
            <ac:picMk id="115" creationId="{5CBBD47F-0D2B-4A48-99B5-775F6AF2AB5D}"/>
          </ac:picMkLst>
        </pc:picChg>
        <pc:cxnChg chg="del">
          <ac:chgData name="Venkatesh, Dhananjayan [VISUS]" userId="a0199d1d-0a79-4309-afbe-7ea85bc005cc" providerId="ADAL" clId="{AC7992E2-0EEC-4A43-A36F-DDC752CFC61C}" dt="2022-08-15T11:44:03.502" v="457" actId="478"/>
          <ac:cxnSpMkLst>
            <pc:docMk/>
            <pc:sldMk cId="1329635798" sldId="2080106596"/>
            <ac:cxnSpMk id="28" creationId="{31EE9D8C-BDB3-492C-8CDD-4A8320ED4D97}"/>
          </ac:cxnSpMkLst>
        </pc:cxnChg>
        <pc:cxnChg chg="del mod">
          <ac:chgData name="Venkatesh, Dhananjayan [VISUS]" userId="a0199d1d-0a79-4309-afbe-7ea85bc005cc" providerId="ADAL" clId="{AC7992E2-0EEC-4A43-A36F-DDC752CFC61C}" dt="2022-08-15T11:48:13.014" v="523" actId="478"/>
          <ac:cxnSpMkLst>
            <pc:docMk/>
            <pc:sldMk cId="1329635798" sldId="2080106596"/>
            <ac:cxnSpMk id="32" creationId="{F418A023-05A7-44BA-A76B-852C5E5DA229}"/>
          </ac:cxnSpMkLst>
        </pc:cxnChg>
        <pc:cxnChg chg="mod">
          <ac:chgData name="Venkatesh, Dhananjayan [VISUS]" userId="a0199d1d-0a79-4309-afbe-7ea85bc005cc" providerId="ADAL" clId="{AC7992E2-0EEC-4A43-A36F-DDC752CFC61C}" dt="2022-08-15T11:44:08.471" v="459" actId="1076"/>
          <ac:cxnSpMkLst>
            <pc:docMk/>
            <pc:sldMk cId="1329635798" sldId="2080106596"/>
            <ac:cxnSpMk id="2059" creationId="{2F1273CC-4B47-4764-BEEF-3FB8CAEAE166}"/>
          </ac:cxnSpMkLst>
        </pc:cxnChg>
      </pc:sldChg>
      <pc:sldChg chg="addSp delSp modSp new del mod modClrScheme chgLayout">
        <pc:chgData name="Venkatesh, Dhananjayan [VISUS]" userId="a0199d1d-0a79-4309-afbe-7ea85bc005cc" providerId="ADAL" clId="{AC7992E2-0EEC-4A43-A36F-DDC752CFC61C}" dt="2022-08-15T11:43:12.604" v="451" actId="47"/>
        <pc:sldMkLst>
          <pc:docMk/>
          <pc:sldMk cId="806709222" sldId="2080106597"/>
        </pc:sldMkLst>
        <pc:spChg chg="del mod ord">
          <ac:chgData name="Venkatesh, Dhananjayan [VISUS]" userId="a0199d1d-0a79-4309-afbe-7ea85bc005cc" providerId="ADAL" clId="{AC7992E2-0EEC-4A43-A36F-DDC752CFC61C}" dt="2022-08-15T11:34:42.915" v="373" actId="700"/>
          <ac:spMkLst>
            <pc:docMk/>
            <pc:sldMk cId="806709222" sldId="2080106597"/>
            <ac:spMk id="2" creationId="{0DA7ED26-71B4-45C7-AB80-5ECB82423397}"/>
          </ac:spMkLst>
        </pc:spChg>
        <pc:spChg chg="del">
          <ac:chgData name="Venkatesh, Dhananjayan [VISUS]" userId="a0199d1d-0a79-4309-afbe-7ea85bc005cc" providerId="ADAL" clId="{AC7992E2-0EEC-4A43-A36F-DDC752CFC61C}" dt="2022-08-15T11:34:42.915" v="373" actId="700"/>
          <ac:spMkLst>
            <pc:docMk/>
            <pc:sldMk cId="806709222" sldId="2080106597"/>
            <ac:spMk id="3" creationId="{A2D85AD9-7D9C-4264-BFCA-7CA020194894}"/>
          </ac:spMkLst>
        </pc:spChg>
        <pc:spChg chg="add mod ord">
          <ac:chgData name="Venkatesh, Dhananjayan [VISUS]" userId="a0199d1d-0a79-4309-afbe-7ea85bc005cc" providerId="ADAL" clId="{AC7992E2-0EEC-4A43-A36F-DDC752CFC61C}" dt="2022-08-15T11:34:42.915" v="373" actId="700"/>
          <ac:spMkLst>
            <pc:docMk/>
            <pc:sldMk cId="806709222" sldId="2080106597"/>
            <ac:spMk id="4" creationId="{185F4311-437E-49D1-B4B0-172BF93092E4}"/>
          </ac:spMkLst>
        </pc:spChg>
        <pc:spChg chg="add mod ord">
          <ac:chgData name="Venkatesh, Dhananjayan [VISUS]" userId="a0199d1d-0a79-4309-afbe-7ea85bc005cc" providerId="ADAL" clId="{AC7992E2-0EEC-4A43-A36F-DDC752CFC61C}" dt="2022-08-15T11:34:42.915" v="373" actId="700"/>
          <ac:spMkLst>
            <pc:docMk/>
            <pc:sldMk cId="806709222" sldId="2080106597"/>
            <ac:spMk id="5" creationId="{A8FA832E-A1E8-4FF7-BE0F-04E7EC78160A}"/>
          </ac:spMkLst>
        </pc:spChg>
      </pc:sldChg>
      <pc:sldChg chg="addSp delSp modSp add del mod ord modClrScheme chgLayout">
        <pc:chgData name="Venkatesh, Dhananjayan [VISUS]" userId="a0199d1d-0a79-4309-afbe-7ea85bc005cc" providerId="ADAL" clId="{AC7992E2-0EEC-4A43-A36F-DDC752CFC61C}" dt="2022-08-23T18:10:30.109" v="19991" actId="47"/>
        <pc:sldMkLst>
          <pc:docMk/>
          <pc:sldMk cId="1748534142" sldId="2080106597"/>
        </pc:sldMkLst>
        <pc:spChg chg="mod ord">
          <ac:chgData name="Venkatesh, Dhananjayan [VISUS]" userId="a0199d1d-0a79-4309-afbe-7ea85bc005cc" providerId="ADAL" clId="{AC7992E2-0EEC-4A43-A36F-DDC752CFC61C}" dt="2022-08-16T19:58:46.512" v="6420" actId="6549"/>
          <ac:spMkLst>
            <pc:docMk/>
            <pc:sldMk cId="1748534142" sldId="2080106597"/>
            <ac:spMk id="2" creationId="{DDEA1EA6-87CE-4D88-AF0B-709DE9D48358}"/>
          </ac:spMkLst>
        </pc:spChg>
        <pc:spChg chg="del mod">
          <ac:chgData name="Venkatesh, Dhananjayan [VISUS]" userId="a0199d1d-0a79-4309-afbe-7ea85bc005cc" providerId="ADAL" clId="{AC7992E2-0EEC-4A43-A36F-DDC752CFC61C}" dt="2022-08-15T11:54:10.083" v="553"/>
          <ac:spMkLst>
            <pc:docMk/>
            <pc:sldMk cId="1748534142" sldId="2080106597"/>
            <ac:spMk id="3" creationId="{ADAD08C6-FA32-4703-A35D-18A91380B58C}"/>
          </ac:spMkLst>
        </pc:spChg>
        <pc:spChg chg="del mod ord">
          <ac:chgData name="Venkatesh, Dhananjayan [VISUS]" userId="a0199d1d-0a79-4309-afbe-7ea85bc005cc" providerId="ADAL" clId="{AC7992E2-0EEC-4A43-A36F-DDC752CFC61C}" dt="2022-08-15T11:56:52.583" v="596" actId="478"/>
          <ac:spMkLst>
            <pc:docMk/>
            <pc:sldMk cId="1748534142" sldId="2080106597"/>
            <ac:spMk id="4" creationId="{32371F49-9E5C-41FD-959D-D1E2393DE729}"/>
          </ac:spMkLst>
        </pc:spChg>
        <pc:spChg chg="mod ord">
          <ac:chgData name="Venkatesh, Dhananjayan [VISUS]" userId="a0199d1d-0a79-4309-afbe-7ea85bc005cc" providerId="ADAL" clId="{AC7992E2-0EEC-4A43-A36F-DDC752CFC61C}" dt="2022-08-15T12:12:16.447" v="1256" actId="1076"/>
          <ac:spMkLst>
            <pc:docMk/>
            <pc:sldMk cId="1748534142" sldId="2080106597"/>
            <ac:spMk id="5" creationId="{DF6B0427-E6B0-4BEF-8145-8A7A6C4958EE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6" creationId="{7D3508ED-C83F-42E0-9C06-C7C7E6724726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8" creationId="{553485DA-CBF7-48FD-BBE0-CE7455CBDC66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11" creationId="{05E8B843-4B47-4166-BE0E-17AEA63CF9C3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12" creationId="{7B7C41A0-3733-4430-A419-90A663136F47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13" creationId="{5AAA3A10-F6BD-477E-95CA-BAFA4E3C17E3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14" creationId="{DCD0282F-0019-4D4D-9F7C-9A4E2962EA9C}"/>
          </ac:spMkLst>
        </pc:spChg>
        <pc:spChg chg="add del mod">
          <ac:chgData name="Venkatesh, Dhananjayan [VISUS]" userId="a0199d1d-0a79-4309-afbe-7ea85bc005cc" providerId="ADAL" clId="{AC7992E2-0EEC-4A43-A36F-DDC752CFC61C}" dt="2022-08-15T11:51:37.588" v="537"/>
          <ac:spMkLst>
            <pc:docMk/>
            <pc:sldMk cId="1748534142" sldId="2080106597"/>
            <ac:spMk id="15" creationId="{A6EDD147-9117-421D-8CEC-343AF4CEF21A}"/>
          </ac:spMkLst>
        </pc:spChg>
        <pc:spChg chg="add del mod ord">
          <ac:chgData name="Venkatesh, Dhananjayan [VISUS]" userId="a0199d1d-0a79-4309-afbe-7ea85bc005cc" providerId="ADAL" clId="{AC7992E2-0EEC-4A43-A36F-DDC752CFC61C}" dt="2022-08-15T11:52:13.549" v="543" actId="700"/>
          <ac:spMkLst>
            <pc:docMk/>
            <pc:sldMk cId="1748534142" sldId="2080106597"/>
            <ac:spMk id="16" creationId="{B8F9404B-31DB-4325-A9C3-961460CBEC84}"/>
          </ac:spMkLst>
        </pc:spChg>
        <pc:spChg chg="add del mod ord">
          <ac:chgData name="Venkatesh, Dhananjayan [VISUS]" userId="a0199d1d-0a79-4309-afbe-7ea85bc005cc" providerId="ADAL" clId="{AC7992E2-0EEC-4A43-A36F-DDC752CFC61C}" dt="2022-08-15T11:52:13.549" v="543" actId="700"/>
          <ac:spMkLst>
            <pc:docMk/>
            <pc:sldMk cId="1748534142" sldId="2080106597"/>
            <ac:spMk id="17" creationId="{1A6BEA6A-D4B5-4674-B303-EC41F34BFBD3}"/>
          </ac:spMkLst>
        </pc:spChg>
        <pc:spChg chg="add del mod ord">
          <ac:chgData name="Venkatesh, Dhananjayan [VISUS]" userId="a0199d1d-0a79-4309-afbe-7ea85bc005cc" providerId="ADAL" clId="{AC7992E2-0EEC-4A43-A36F-DDC752CFC61C}" dt="2022-08-15T11:52:13.549" v="543" actId="700"/>
          <ac:spMkLst>
            <pc:docMk/>
            <pc:sldMk cId="1748534142" sldId="2080106597"/>
            <ac:spMk id="18" creationId="{A00725AD-41C7-43FD-8D15-0DACFA139942}"/>
          </ac:spMkLst>
        </pc:spChg>
        <pc:spChg chg="add del mod ord">
          <ac:chgData name="Venkatesh, Dhananjayan [VISUS]" userId="a0199d1d-0a79-4309-afbe-7ea85bc005cc" providerId="ADAL" clId="{AC7992E2-0EEC-4A43-A36F-DDC752CFC61C}" dt="2022-08-15T11:52:33.156" v="544" actId="700"/>
          <ac:spMkLst>
            <pc:docMk/>
            <pc:sldMk cId="1748534142" sldId="2080106597"/>
            <ac:spMk id="19" creationId="{B57AD684-A399-48FB-B5AA-7B568E17A943}"/>
          </ac:spMkLst>
        </pc:spChg>
        <pc:spChg chg="add del mod ord">
          <ac:chgData name="Venkatesh, Dhananjayan [VISUS]" userId="a0199d1d-0a79-4309-afbe-7ea85bc005cc" providerId="ADAL" clId="{AC7992E2-0EEC-4A43-A36F-DDC752CFC61C}" dt="2022-08-15T11:53:00.436" v="545" actId="700"/>
          <ac:spMkLst>
            <pc:docMk/>
            <pc:sldMk cId="1748534142" sldId="2080106597"/>
            <ac:spMk id="20" creationId="{8B4E0A9E-71F8-42AC-AF30-11FCA075DD5C}"/>
          </ac:spMkLst>
        </pc:spChg>
        <pc:spChg chg="add del mod ord">
          <ac:chgData name="Venkatesh, Dhananjayan [VISUS]" userId="a0199d1d-0a79-4309-afbe-7ea85bc005cc" providerId="ADAL" clId="{AC7992E2-0EEC-4A43-A36F-DDC752CFC61C}" dt="2022-08-15T11:53:00.436" v="545" actId="700"/>
          <ac:spMkLst>
            <pc:docMk/>
            <pc:sldMk cId="1748534142" sldId="2080106597"/>
            <ac:spMk id="21" creationId="{347333FA-7AFF-4F17-9063-5160FD57C68D}"/>
          </ac:spMkLst>
        </pc:spChg>
        <pc:spChg chg="add del mod ord">
          <ac:chgData name="Venkatesh, Dhananjayan [VISUS]" userId="a0199d1d-0a79-4309-afbe-7ea85bc005cc" providerId="ADAL" clId="{AC7992E2-0EEC-4A43-A36F-DDC752CFC61C}" dt="2022-08-15T11:57:02.305" v="598" actId="478"/>
          <ac:spMkLst>
            <pc:docMk/>
            <pc:sldMk cId="1748534142" sldId="2080106597"/>
            <ac:spMk id="22" creationId="{B1558C01-60B9-4FAF-A42B-F5B5299F0B0E}"/>
          </ac:spMkLst>
        </pc:spChg>
        <pc:spChg chg="add del mod ord">
          <ac:chgData name="Venkatesh, Dhananjayan [VISUS]" userId="a0199d1d-0a79-4309-afbe-7ea85bc005cc" providerId="ADAL" clId="{AC7992E2-0EEC-4A43-A36F-DDC752CFC61C}" dt="2022-08-15T11:57:00.633" v="597" actId="478"/>
          <ac:spMkLst>
            <pc:docMk/>
            <pc:sldMk cId="1748534142" sldId="2080106597"/>
            <ac:spMk id="23" creationId="{9F01214F-2AAC-4D22-9B45-5F588DD3FB8B}"/>
          </ac:spMkLst>
        </pc:spChg>
        <pc:spChg chg="add del mod ord">
          <ac:chgData name="Venkatesh, Dhananjayan [VISUS]" userId="a0199d1d-0a79-4309-afbe-7ea85bc005cc" providerId="ADAL" clId="{AC7992E2-0EEC-4A43-A36F-DDC752CFC61C}" dt="2022-08-15T11:57:04.700" v="599" actId="478"/>
          <ac:spMkLst>
            <pc:docMk/>
            <pc:sldMk cId="1748534142" sldId="2080106597"/>
            <ac:spMk id="24" creationId="{9FD7CFA6-EA7E-40CE-88CE-254E85694481}"/>
          </ac:spMkLst>
        </pc:spChg>
        <pc:spChg chg="add mod">
          <ac:chgData name="Venkatesh, Dhananjayan [VISUS]" userId="a0199d1d-0a79-4309-afbe-7ea85bc005cc" providerId="ADAL" clId="{AC7992E2-0EEC-4A43-A36F-DDC752CFC61C}" dt="2022-08-15T14:42:20.787" v="3663" actId="20577"/>
          <ac:spMkLst>
            <pc:docMk/>
            <pc:sldMk cId="1748534142" sldId="2080106597"/>
            <ac:spMk id="26" creationId="{B6EDBDD0-79AD-4530-B427-EEAF4DDEC0F9}"/>
          </ac:spMkLst>
        </pc:spChg>
        <pc:graphicFrameChg chg="del mod ord modGraphic">
          <ac:chgData name="Venkatesh, Dhananjayan [VISUS]" userId="a0199d1d-0a79-4309-afbe-7ea85bc005cc" providerId="ADAL" clId="{AC7992E2-0EEC-4A43-A36F-DDC752CFC61C}" dt="2022-08-15T11:53:53.233" v="548" actId="478"/>
          <ac:graphicFrameMkLst>
            <pc:docMk/>
            <pc:sldMk cId="1748534142" sldId="2080106597"/>
            <ac:graphicFrameMk id="9" creationId="{00D98C0B-521C-4829-8626-DF19EA19B0FA}"/>
          </ac:graphicFrameMkLst>
        </pc:graphicFrameChg>
        <pc:picChg chg="mod">
          <ac:chgData name="Venkatesh, Dhananjayan [VISUS]" userId="a0199d1d-0a79-4309-afbe-7ea85bc005cc" providerId="ADAL" clId="{AC7992E2-0EEC-4A43-A36F-DDC752CFC61C}" dt="2022-08-15T12:12:22.662" v="1258" actId="1076"/>
          <ac:picMkLst>
            <pc:docMk/>
            <pc:sldMk cId="1748534142" sldId="2080106597"/>
            <ac:picMk id="10" creationId="{B9F93CAC-3132-4D47-9643-E018497A23AC}"/>
          </ac:picMkLst>
        </pc:picChg>
      </pc:sldChg>
      <pc:sldChg chg="delSp add del">
        <pc:chgData name="Venkatesh, Dhananjayan [VISUS]" userId="a0199d1d-0a79-4309-afbe-7ea85bc005cc" providerId="ADAL" clId="{AC7992E2-0EEC-4A43-A36F-DDC752CFC61C}" dt="2022-08-15T11:58:22.288" v="624" actId="47"/>
        <pc:sldMkLst>
          <pc:docMk/>
          <pc:sldMk cId="1841950830" sldId="2080106598"/>
        </pc:sldMkLst>
        <pc:picChg chg="del">
          <ac:chgData name="Venkatesh, Dhananjayan [VISUS]" userId="a0199d1d-0a79-4309-afbe-7ea85bc005cc" providerId="ADAL" clId="{AC7992E2-0EEC-4A43-A36F-DDC752CFC61C}" dt="2022-08-15T11:58:02.633" v="617" actId="21"/>
          <ac:picMkLst>
            <pc:docMk/>
            <pc:sldMk cId="1841950830" sldId="2080106598"/>
            <ac:picMk id="14" creationId="{4492E17A-9689-4815-A795-2C5A11CF984E}"/>
          </ac:picMkLst>
        </pc:picChg>
      </pc:sldChg>
      <pc:sldChg chg="delSp add del">
        <pc:chgData name="Venkatesh, Dhananjayan [VISUS]" userId="a0199d1d-0a79-4309-afbe-7ea85bc005cc" providerId="ADAL" clId="{AC7992E2-0EEC-4A43-A36F-DDC752CFC61C}" dt="2022-08-15T11:58:53.583" v="637" actId="47"/>
        <pc:sldMkLst>
          <pc:docMk/>
          <pc:sldMk cId="3776770484" sldId="2080106599"/>
        </pc:sldMkLst>
        <pc:picChg chg="del">
          <ac:chgData name="Venkatesh, Dhananjayan [VISUS]" userId="a0199d1d-0a79-4309-afbe-7ea85bc005cc" providerId="ADAL" clId="{AC7992E2-0EEC-4A43-A36F-DDC752CFC61C}" dt="2022-08-15T11:58:40.515" v="632" actId="21"/>
          <ac:picMkLst>
            <pc:docMk/>
            <pc:sldMk cId="3776770484" sldId="2080106599"/>
            <ac:picMk id="14" creationId="{C0B75B7B-1127-4193-85F6-3FDB03B9673F}"/>
          </ac:picMkLst>
        </pc:picChg>
      </pc:sldChg>
      <pc:sldChg chg="delSp add del">
        <pc:chgData name="Venkatesh, Dhananjayan [VISUS]" userId="a0199d1d-0a79-4309-afbe-7ea85bc005cc" providerId="ADAL" clId="{AC7992E2-0EEC-4A43-A36F-DDC752CFC61C}" dt="2022-08-15T11:59:15.966" v="657" actId="47"/>
        <pc:sldMkLst>
          <pc:docMk/>
          <pc:sldMk cId="863358556" sldId="2080106600"/>
        </pc:sldMkLst>
        <pc:picChg chg="del">
          <ac:chgData name="Venkatesh, Dhananjayan [VISUS]" userId="a0199d1d-0a79-4309-afbe-7ea85bc005cc" providerId="ADAL" clId="{AC7992E2-0EEC-4A43-A36F-DDC752CFC61C}" dt="2022-08-15T11:59:02.259" v="639" actId="21"/>
          <ac:picMkLst>
            <pc:docMk/>
            <pc:sldMk cId="863358556" sldId="2080106600"/>
            <ac:picMk id="15" creationId="{DC2B057B-EB20-4125-8D9E-4D1EE2CE566A}"/>
          </ac:picMkLst>
        </pc:picChg>
      </pc:sldChg>
      <pc:sldChg chg="addSp delSp modSp add del">
        <pc:chgData name="Venkatesh, Dhananjayan [VISUS]" userId="a0199d1d-0a79-4309-afbe-7ea85bc005cc" providerId="ADAL" clId="{AC7992E2-0EEC-4A43-A36F-DDC752CFC61C}" dt="2022-08-15T11:59:56.916" v="674" actId="47"/>
        <pc:sldMkLst>
          <pc:docMk/>
          <pc:sldMk cId="920488903" sldId="2080106601"/>
        </pc:sldMkLst>
        <pc:picChg chg="add del mod">
          <ac:chgData name="Venkatesh, Dhananjayan [VISUS]" userId="a0199d1d-0a79-4309-afbe-7ea85bc005cc" providerId="ADAL" clId="{AC7992E2-0EEC-4A43-A36F-DDC752CFC61C}" dt="2022-08-15T11:59:40.882" v="664" actId="21"/>
          <ac:picMkLst>
            <pc:docMk/>
            <pc:sldMk cId="920488903" sldId="2080106601"/>
            <ac:picMk id="9" creationId="{B7BDFD41-CA44-49E6-A368-95C47B2A4F64}"/>
          </ac:picMkLst>
        </pc:picChg>
        <pc:picChg chg="del">
          <ac:chgData name="Venkatesh, Dhananjayan [VISUS]" userId="a0199d1d-0a79-4309-afbe-7ea85bc005cc" providerId="ADAL" clId="{AC7992E2-0EEC-4A43-A36F-DDC752CFC61C}" dt="2022-08-15T11:59:24.233" v="659" actId="21"/>
          <ac:picMkLst>
            <pc:docMk/>
            <pc:sldMk cId="920488903" sldId="2080106601"/>
            <ac:picMk id="15" creationId="{87885FF1-9C3F-4A33-86F7-E4150C63FF87}"/>
          </ac:picMkLst>
        </pc:picChg>
      </pc:sldChg>
      <pc:sldChg chg="delSp add del">
        <pc:chgData name="Venkatesh, Dhananjayan [VISUS]" userId="a0199d1d-0a79-4309-afbe-7ea85bc005cc" providerId="ADAL" clId="{AC7992E2-0EEC-4A43-A36F-DDC752CFC61C}" dt="2022-08-15T12:00:42.433" v="718" actId="47"/>
        <pc:sldMkLst>
          <pc:docMk/>
          <pc:sldMk cId="3711717575" sldId="2080106602"/>
        </pc:sldMkLst>
        <pc:picChg chg="del">
          <ac:chgData name="Venkatesh, Dhananjayan [VISUS]" userId="a0199d1d-0a79-4309-afbe-7ea85bc005cc" providerId="ADAL" clId="{AC7992E2-0EEC-4A43-A36F-DDC752CFC61C}" dt="2022-08-15T12:00:18.530" v="698" actId="21"/>
          <ac:picMkLst>
            <pc:docMk/>
            <pc:sldMk cId="3711717575" sldId="2080106602"/>
            <ac:picMk id="17" creationId="{E0ED286D-BEBC-4323-B6B7-479F66365C38}"/>
          </ac:picMkLst>
        </pc:picChg>
      </pc:sldChg>
      <pc:sldChg chg="delSp add del">
        <pc:chgData name="Venkatesh, Dhananjayan [VISUS]" userId="a0199d1d-0a79-4309-afbe-7ea85bc005cc" providerId="ADAL" clId="{AC7992E2-0EEC-4A43-A36F-DDC752CFC61C}" dt="2022-08-15T12:00:58.199" v="734" actId="47"/>
        <pc:sldMkLst>
          <pc:docMk/>
          <pc:sldMk cId="736477378" sldId="2080106603"/>
        </pc:sldMkLst>
        <pc:picChg chg="del">
          <ac:chgData name="Venkatesh, Dhananjayan [VISUS]" userId="a0199d1d-0a79-4309-afbe-7ea85bc005cc" providerId="ADAL" clId="{AC7992E2-0EEC-4A43-A36F-DDC752CFC61C}" dt="2022-08-15T12:00:46.100" v="719" actId="21"/>
          <ac:picMkLst>
            <pc:docMk/>
            <pc:sldMk cId="736477378" sldId="2080106603"/>
            <ac:picMk id="10" creationId="{69A01931-4CD6-4A59-BB15-8ADD8305009B}"/>
          </ac:picMkLst>
        </pc:picChg>
      </pc:sldChg>
      <pc:sldChg chg="addSp delSp modSp add del mod ord">
        <pc:chgData name="Venkatesh, Dhananjayan [VISUS]" userId="a0199d1d-0a79-4309-afbe-7ea85bc005cc" providerId="ADAL" clId="{AC7992E2-0EEC-4A43-A36F-DDC752CFC61C}" dt="2022-08-23T18:10:35.006" v="19995" actId="47"/>
        <pc:sldMkLst>
          <pc:docMk/>
          <pc:sldMk cId="3561846000" sldId="2080106604"/>
        </pc:sldMkLst>
        <pc:spChg chg="mod">
          <ac:chgData name="Venkatesh, Dhananjayan [VISUS]" userId="a0199d1d-0a79-4309-afbe-7ea85bc005cc" providerId="ADAL" clId="{AC7992E2-0EEC-4A43-A36F-DDC752CFC61C}" dt="2022-08-15T11:57:59.320" v="616" actId="14100"/>
          <ac:spMkLst>
            <pc:docMk/>
            <pc:sldMk cId="3561846000" sldId="2080106604"/>
            <ac:spMk id="2" creationId="{DDEA1EA6-87CE-4D88-AF0B-709DE9D48358}"/>
          </ac:spMkLst>
        </pc:spChg>
        <pc:spChg chg="del mod">
          <ac:chgData name="Venkatesh, Dhananjayan [VISUS]" userId="a0199d1d-0a79-4309-afbe-7ea85bc005cc" providerId="ADAL" clId="{AC7992E2-0EEC-4A43-A36F-DDC752CFC61C}" dt="2022-08-15T11:56:45.183" v="595" actId="478"/>
          <ac:spMkLst>
            <pc:docMk/>
            <pc:sldMk cId="3561846000" sldId="2080106604"/>
            <ac:spMk id="4" creationId="{32371F49-9E5C-41FD-959D-D1E2393DE729}"/>
          </ac:spMkLst>
        </pc:spChg>
        <pc:spChg chg="mod">
          <ac:chgData name="Venkatesh, Dhananjayan [VISUS]" userId="a0199d1d-0a79-4309-afbe-7ea85bc005cc" providerId="ADAL" clId="{AC7992E2-0EEC-4A43-A36F-DDC752CFC61C}" dt="2022-08-15T11:56:40.167" v="593" actId="12788"/>
          <ac:spMkLst>
            <pc:docMk/>
            <pc:sldMk cId="3561846000" sldId="2080106604"/>
            <ac:spMk id="5" creationId="{DF6B0427-E6B0-4BEF-8145-8A7A6C4958EE}"/>
          </ac:spMkLst>
        </pc:spChg>
        <pc:spChg chg="del">
          <ac:chgData name="Venkatesh, Dhananjayan [VISUS]" userId="a0199d1d-0a79-4309-afbe-7ea85bc005cc" providerId="ADAL" clId="{AC7992E2-0EEC-4A43-A36F-DDC752CFC61C}" dt="2022-08-15T11:57:18.915" v="601" actId="478"/>
          <ac:spMkLst>
            <pc:docMk/>
            <pc:sldMk cId="3561846000" sldId="2080106604"/>
            <ac:spMk id="22" creationId="{B1558C01-60B9-4FAF-A42B-F5B5299F0B0E}"/>
          </ac:spMkLst>
        </pc:spChg>
        <pc:spChg chg="del">
          <ac:chgData name="Venkatesh, Dhananjayan [VISUS]" userId="a0199d1d-0a79-4309-afbe-7ea85bc005cc" providerId="ADAL" clId="{AC7992E2-0EEC-4A43-A36F-DDC752CFC61C}" dt="2022-08-15T11:57:17.216" v="600" actId="478"/>
          <ac:spMkLst>
            <pc:docMk/>
            <pc:sldMk cId="3561846000" sldId="2080106604"/>
            <ac:spMk id="23" creationId="{9F01214F-2AAC-4D22-9B45-5F588DD3FB8B}"/>
          </ac:spMkLst>
        </pc:spChg>
        <pc:spChg chg="del">
          <ac:chgData name="Venkatesh, Dhananjayan [VISUS]" userId="a0199d1d-0a79-4309-afbe-7ea85bc005cc" providerId="ADAL" clId="{AC7992E2-0EEC-4A43-A36F-DDC752CFC61C}" dt="2022-08-15T11:57:20.383" v="602" actId="478"/>
          <ac:spMkLst>
            <pc:docMk/>
            <pc:sldMk cId="3561846000" sldId="2080106604"/>
            <ac:spMk id="24" creationId="{9FD7CFA6-EA7E-40CE-88CE-254E85694481}"/>
          </ac:spMkLst>
        </pc:spChg>
        <pc:spChg chg="mod">
          <ac:chgData name="Venkatesh, Dhananjayan [VISUS]" userId="a0199d1d-0a79-4309-afbe-7ea85bc005cc" providerId="ADAL" clId="{AC7992E2-0EEC-4A43-A36F-DDC752CFC61C}" dt="2022-08-15T14:39:54.289" v="3632"/>
          <ac:spMkLst>
            <pc:docMk/>
            <pc:sldMk cId="3561846000" sldId="2080106604"/>
            <ac:spMk id="26" creationId="{B6EDBDD0-79AD-4530-B427-EEAF4DDEC0F9}"/>
          </ac:spMkLst>
        </pc:spChg>
        <pc:picChg chg="del">
          <ac:chgData name="Venkatesh, Dhananjayan [VISUS]" userId="a0199d1d-0a79-4309-afbe-7ea85bc005cc" providerId="ADAL" clId="{AC7992E2-0EEC-4A43-A36F-DDC752CFC61C}" dt="2022-08-15T11:57:38.266" v="607" actId="478"/>
          <ac:picMkLst>
            <pc:docMk/>
            <pc:sldMk cId="3561846000" sldId="2080106604"/>
            <ac:picMk id="10" creationId="{B9F93CAC-3132-4D47-9643-E018497A23AC}"/>
          </ac:picMkLst>
        </pc:picChg>
        <pc:picChg chg="add del mod">
          <ac:chgData name="Venkatesh, Dhananjayan [VISUS]" userId="a0199d1d-0a79-4309-afbe-7ea85bc005cc" providerId="ADAL" clId="{AC7992E2-0EEC-4A43-A36F-DDC752CFC61C}" dt="2022-08-15T11:58:11.200" v="618" actId="478"/>
          <ac:picMkLst>
            <pc:docMk/>
            <pc:sldMk cId="3561846000" sldId="2080106604"/>
            <ac:picMk id="11" creationId="{ECFD3AB3-70E5-4D98-B02C-83919C1A50CE}"/>
          </ac:picMkLst>
        </pc:picChg>
        <pc:picChg chg="add mod">
          <ac:chgData name="Venkatesh, Dhananjayan [VISUS]" userId="a0199d1d-0a79-4309-afbe-7ea85bc005cc" providerId="ADAL" clId="{AC7992E2-0EEC-4A43-A36F-DDC752CFC61C}" dt="2022-08-15T11:58:14.838" v="621" actId="1076"/>
          <ac:picMkLst>
            <pc:docMk/>
            <pc:sldMk cId="3561846000" sldId="2080106604"/>
            <ac:picMk id="12" creationId="{EDABA99A-B8F6-4C84-8A68-4FEAEDC7D29B}"/>
          </ac:picMkLst>
        </pc:picChg>
      </pc:sldChg>
      <pc:sldChg chg="modSp add del mod ord">
        <pc:chgData name="Venkatesh, Dhananjayan [VISUS]" userId="a0199d1d-0a79-4309-afbe-7ea85bc005cc" providerId="ADAL" clId="{AC7992E2-0EEC-4A43-A36F-DDC752CFC61C}" dt="2022-08-23T18:10:34.623" v="19994" actId="47"/>
        <pc:sldMkLst>
          <pc:docMk/>
          <pc:sldMk cId="3086161351" sldId="2080106605"/>
        </pc:sldMkLst>
        <pc:spChg chg="mod">
          <ac:chgData name="Venkatesh, Dhananjayan [VISUS]" userId="a0199d1d-0a79-4309-afbe-7ea85bc005cc" providerId="ADAL" clId="{AC7992E2-0EEC-4A43-A36F-DDC752CFC61C}" dt="2022-08-15T12:12:36.463" v="1260" actId="1076"/>
          <ac:spMkLst>
            <pc:docMk/>
            <pc:sldMk cId="3086161351" sldId="2080106605"/>
            <ac:spMk id="5" creationId="{DF6B0427-E6B0-4BEF-8145-8A7A6C4958EE}"/>
          </ac:spMkLst>
        </pc:spChg>
        <pc:spChg chg="mod">
          <ac:chgData name="Venkatesh, Dhananjayan [VISUS]" userId="a0199d1d-0a79-4309-afbe-7ea85bc005cc" providerId="ADAL" clId="{AC7992E2-0EEC-4A43-A36F-DDC752CFC61C}" dt="2022-08-15T14:39:51.378" v="3631"/>
          <ac:spMkLst>
            <pc:docMk/>
            <pc:sldMk cId="3086161351" sldId="2080106605"/>
            <ac:spMk id="26" creationId="{B6EDBDD0-79AD-4530-B427-EEAF4DDEC0F9}"/>
          </ac:spMkLst>
        </pc:spChg>
      </pc:sldChg>
      <pc:sldChg chg="addSp delSp modSp add del mod ord">
        <pc:chgData name="Venkatesh, Dhananjayan [VISUS]" userId="a0199d1d-0a79-4309-afbe-7ea85bc005cc" providerId="ADAL" clId="{AC7992E2-0EEC-4A43-A36F-DDC752CFC61C}" dt="2022-08-23T18:10:35.719" v="19996" actId="47"/>
        <pc:sldMkLst>
          <pc:docMk/>
          <pc:sldMk cId="838359855" sldId="2080106606"/>
        </pc:sldMkLst>
        <pc:spChg chg="mod">
          <ac:chgData name="Venkatesh, Dhananjayan [VISUS]" userId="a0199d1d-0a79-4309-afbe-7ea85bc005cc" providerId="ADAL" clId="{AC7992E2-0EEC-4A43-A36F-DDC752CFC61C}" dt="2022-08-15T11:58:37.183" v="631" actId="20577"/>
          <ac:spMkLst>
            <pc:docMk/>
            <pc:sldMk cId="838359855" sldId="2080106606"/>
            <ac:spMk id="2" creationId="{DDEA1EA6-87CE-4D88-AF0B-709DE9D48358}"/>
          </ac:spMkLst>
        </pc:spChg>
        <pc:spChg chg="mod">
          <ac:chgData name="Venkatesh, Dhananjayan [VISUS]" userId="a0199d1d-0a79-4309-afbe-7ea85bc005cc" providerId="ADAL" clId="{AC7992E2-0EEC-4A43-A36F-DDC752CFC61C}" dt="2022-08-15T14:39:57" v="3633"/>
          <ac:spMkLst>
            <pc:docMk/>
            <pc:sldMk cId="838359855" sldId="2080106606"/>
            <ac:spMk id="26" creationId="{B6EDBDD0-79AD-4530-B427-EEAF4DDEC0F9}"/>
          </ac:spMkLst>
        </pc:spChg>
        <pc:picChg chg="add del mod">
          <ac:chgData name="Venkatesh, Dhananjayan [VISUS]" userId="a0199d1d-0a79-4309-afbe-7ea85bc005cc" providerId="ADAL" clId="{AC7992E2-0EEC-4A43-A36F-DDC752CFC61C}" dt="2022-08-15T11:58:48.416" v="636" actId="478"/>
          <ac:picMkLst>
            <pc:docMk/>
            <pc:sldMk cId="838359855" sldId="2080106606"/>
            <ac:picMk id="8" creationId="{36644A9B-6133-4656-8A11-F9FC074D5D76}"/>
          </ac:picMkLst>
        </pc:picChg>
      </pc:sldChg>
      <pc:sldChg chg="addSp delSp modSp add del mod ord">
        <pc:chgData name="Venkatesh, Dhananjayan [VISUS]" userId="a0199d1d-0a79-4309-afbe-7ea85bc005cc" providerId="ADAL" clId="{AC7992E2-0EEC-4A43-A36F-DDC752CFC61C}" dt="2022-08-23T18:10:36.173" v="19997" actId="47"/>
        <pc:sldMkLst>
          <pc:docMk/>
          <pc:sldMk cId="1545720043" sldId="2080106607"/>
        </pc:sldMkLst>
        <pc:spChg chg="mod">
          <ac:chgData name="Venkatesh, Dhananjayan [VISUS]" userId="a0199d1d-0a79-4309-afbe-7ea85bc005cc" providerId="ADAL" clId="{AC7992E2-0EEC-4A43-A36F-DDC752CFC61C}" dt="2022-08-15T11:59:12.349" v="656" actId="20577"/>
          <ac:spMkLst>
            <pc:docMk/>
            <pc:sldMk cId="1545720043" sldId="2080106607"/>
            <ac:spMk id="2" creationId="{DDEA1EA6-87CE-4D88-AF0B-709DE9D48358}"/>
          </ac:spMkLst>
        </pc:spChg>
        <pc:spChg chg="mod">
          <ac:chgData name="Venkatesh, Dhananjayan [VISUS]" userId="a0199d1d-0a79-4309-afbe-7ea85bc005cc" providerId="ADAL" clId="{AC7992E2-0EEC-4A43-A36F-DDC752CFC61C}" dt="2022-08-15T14:40:00.701" v="3634"/>
          <ac:spMkLst>
            <pc:docMk/>
            <pc:sldMk cId="1545720043" sldId="2080106607"/>
            <ac:spMk id="26" creationId="{B6EDBDD0-79AD-4530-B427-EEAF4DDEC0F9}"/>
          </ac:spMkLst>
        </pc:spChg>
        <pc:picChg chg="add mod">
          <ac:chgData name="Venkatesh, Dhananjayan [VISUS]" userId="a0199d1d-0a79-4309-afbe-7ea85bc005cc" providerId="ADAL" clId="{AC7992E2-0EEC-4A43-A36F-DDC752CFC61C}" dt="2022-08-15T11:59:08.894" v="643" actId="1076"/>
          <ac:picMkLst>
            <pc:docMk/>
            <pc:sldMk cId="1545720043" sldId="2080106607"/>
            <ac:picMk id="8" creationId="{92F6F033-81BD-4425-A7C2-6C3CA55933EF}"/>
          </ac:picMkLst>
        </pc:picChg>
        <pc:picChg chg="del">
          <ac:chgData name="Venkatesh, Dhananjayan [VISUS]" userId="a0199d1d-0a79-4309-afbe-7ea85bc005cc" providerId="ADAL" clId="{AC7992E2-0EEC-4A43-A36F-DDC752CFC61C}" dt="2022-08-15T11:59:04.533" v="640" actId="478"/>
          <ac:picMkLst>
            <pc:docMk/>
            <pc:sldMk cId="1545720043" sldId="2080106607"/>
            <ac:picMk id="12" creationId="{EDABA99A-B8F6-4C84-8A68-4FEAEDC7D29B}"/>
          </ac:picMkLst>
        </pc:picChg>
      </pc:sldChg>
      <pc:sldChg chg="addSp delSp modSp add del mod ord">
        <pc:chgData name="Venkatesh, Dhananjayan [VISUS]" userId="a0199d1d-0a79-4309-afbe-7ea85bc005cc" providerId="ADAL" clId="{AC7992E2-0EEC-4A43-A36F-DDC752CFC61C}" dt="2022-08-23T18:10:36.590" v="19998" actId="47"/>
        <pc:sldMkLst>
          <pc:docMk/>
          <pc:sldMk cId="456495340" sldId="2080106608"/>
        </pc:sldMkLst>
        <pc:spChg chg="mod">
          <ac:chgData name="Venkatesh, Dhananjayan [VISUS]" userId="a0199d1d-0a79-4309-afbe-7ea85bc005cc" providerId="ADAL" clId="{AC7992E2-0EEC-4A43-A36F-DDC752CFC61C}" dt="2022-08-15T11:59:51.333" v="673" actId="20577"/>
          <ac:spMkLst>
            <pc:docMk/>
            <pc:sldMk cId="456495340" sldId="2080106608"/>
            <ac:spMk id="2" creationId="{DDEA1EA6-87CE-4D88-AF0B-709DE9D48358}"/>
          </ac:spMkLst>
        </pc:spChg>
        <pc:spChg chg="mod">
          <ac:chgData name="Venkatesh, Dhananjayan [VISUS]" userId="a0199d1d-0a79-4309-afbe-7ea85bc005cc" providerId="ADAL" clId="{AC7992E2-0EEC-4A43-A36F-DDC752CFC61C}" dt="2022-08-15T14:40:03.934" v="3635"/>
          <ac:spMkLst>
            <pc:docMk/>
            <pc:sldMk cId="456495340" sldId="2080106608"/>
            <ac:spMk id="26" creationId="{B6EDBDD0-79AD-4530-B427-EEAF4DDEC0F9}"/>
          </ac:spMkLst>
        </pc:spChg>
        <pc:picChg chg="del">
          <ac:chgData name="Venkatesh, Dhananjayan [VISUS]" userId="a0199d1d-0a79-4309-afbe-7ea85bc005cc" providerId="ADAL" clId="{AC7992E2-0EEC-4A43-A36F-DDC752CFC61C}" dt="2022-08-15T11:59:38.233" v="663" actId="478"/>
          <ac:picMkLst>
            <pc:docMk/>
            <pc:sldMk cId="456495340" sldId="2080106608"/>
            <ac:picMk id="8" creationId="{92F6F033-81BD-4425-A7C2-6C3CA55933EF}"/>
          </ac:picMkLst>
        </pc:picChg>
        <pc:picChg chg="add mod">
          <ac:chgData name="Venkatesh, Dhananjayan [VISUS]" userId="a0199d1d-0a79-4309-afbe-7ea85bc005cc" providerId="ADAL" clId="{AC7992E2-0EEC-4A43-A36F-DDC752CFC61C}" dt="2022-08-15T11:59:45.438" v="667" actId="1076"/>
          <ac:picMkLst>
            <pc:docMk/>
            <pc:sldMk cId="456495340" sldId="2080106608"/>
            <ac:picMk id="9" creationId="{C4B4BB65-5D86-46C1-88CC-8865625A757A}"/>
          </ac:picMkLst>
        </pc:picChg>
      </pc:sldChg>
      <pc:sldChg chg="addSp delSp modSp add del mod ord">
        <pc:chgData name="Venkatesh, Dhananjayan [VISUS]" userId="a0199d1d-0a79-4309-afbe-7ea85bc005cc" providerId="ADAL" clId="{AC7992E2-0EEC-4A43-A36F-DDC752CFC61C}" dt="2022-08-23T18:10:37.189" v="19999" actId="47"/>
        <pc:sldMkLst>
          <pc:docMk/>
          <pc:sldMk cId="315121529" sldId="2080106609"/>
        </pc:sldMkLst>
        <pc:spChg chg="mod">
          <ac:chgData name="Venkatesh, Dhananjayan [VISUS]" userId="a0199d1d-0a79-4309-afbe-7ea85bc005cc" providerId="ADAL" clId="{AC7992E2-0EEC-4A43-A36F-DDC752CFC61C}" dt="2022-08-15T12:00:14.813" v="697" actId="20577"/>
          <ac:spMkLst>
            <pc:docMk/>
            <pc:sldMk cId="315121529" sldId="2080106609"/>
            <ac:spMk id="2" creationId="{DDEA1EA6-87CE-4D88-AF0B-709DE9D48358}"/>
          </ac:spMkLst>
        </pc:spChg>
        <pc:spChg chg="add mod">
          <ac:chgData name="Venkatesh, Dhananjayan [VISUS]" userId="a0199d1d-0a79-4309-afbe-7ea85bc005cc" providerId="ADAL" clId="{AC7992E2-0EEC-4A43-A36F-DDC752CFC61C}" dt="2022-08-15T12:00:34.916" v="716" actId="113"/>
          <ac:spMkLst>
            <pc:docMk/>
            <pc:sldMk cId="315121529" sldId="2080106609"/>
            <ac:spMk id="3" creationId="{B6D6DA5F-217A-4AD1-878D-A20DCE7BEC40}"/>
          </ac:spMkLst>
        </pc:spChg>
        <pc:spChg chg="mod">
          <ac:chgData name="Venkatesh, Dhananjayan [VISUS]" userId="a0199d1d-0a79-4309-afbe-7ea85bc005cc" providerId="ADAL" clId="{AC7992E2-0EEC-4A43-A36F-DDC752CFC61C}" dt="2022-08-15T14:40:06.784" v="3636"/>
          <ac:spMkLst>
            <pc:docMk/>
            <pc:sldMk cId="315121529" sldId="2080106609"/>
            <ac:spMk id="26" creationId="{B6EDBDD0-79AD-4530-B427-EEAF4DDEC0F9}"/>
          </ac:spMkLst>
        </pc:spChg>
        <pc:picChg chg="add mod">
          <ac:chgData name="Venkatesh, Dhananjayan [VISUS]" userId="a0199d1d-0a79-4309-afbe-7ea85bc005cc" providerId="ADAL" clId="{AC7992E2-0EEC-4A43-A36F-DDC752CFC61C}" dt="2022-08-15T12:00:24.302" v="702" actId="1076"/>
          <ac:picMkLst>
            <pc:docMk/>
            <pc:sldMk cId="315121529" sldId="2080106609"/>
            <ac:picMk id="8" creationId="{593B0FDB-3B28-434F-94F2-3FCB5B0961FD}"/>
          </ac:picMkLst>
        </pc:picChg>
        <pc:picChg chg="del">
          <ac:chgData name="Venkatesh, Dhananjayan [VISUS]" userId="a0199d1d-0a79-4309-afbe-7ea85bc005cc" providerId="ADAL" clId="{AC7992E2-0EEC-4A43-A36F-DDC752CFC61C}" dt="2022-08-15T12:00:20.800" v="699" actId="478"/>
          <ac:picMkLst>
            <pc:docMk/>
            <pc:sldMk cId="315121529" sldId="2080106609"/>
            <ac:picMk id="9" creationId="{C4B4BB65-5D86-46C1-88CC-8865625A757A}"/>
          </ac:picMkLst>
        </pc:picChg>
      </pc:sldChg>
      <pc:sldChg chg="addSp delSp modSp add del mod ord">
        <pc:chgData name="Venkatesh, Dhananjayan [VISUS]" userId="a0199d1d-0a79-4309-afbe-7ea85bc005cc" providerId="ADAL" clId="{AC7992E2-0EEC-4A43-A36F-DDC752CFC61C}" dt="2022-08-23T18:10:39.387" v="20000" actId="47"/>
        <pc:sldMkLst>
          <pc:docMk/>
          <pc:sldMk cId="3021297978" sldId="2080106610"/>
        </pc:sldMkLst>
        <pc:spChg chg="mod">
          <ac:chgData name="Venkatesh, Dhananjayan [VISUS]" userId="a0199d1d-0a79-4309-afbe-7ea85bc005cc" providerId="ADAL" clId="{AC7992E2-0EEC-4A43-A36F-DDC752CFC61C}" dt="2022-08-15T12:00:54.900" v="733" actId="20577"/>
          <ac:spMkLst>
            <pc:docMk/>
            <pc:sldMk cId="3021297978" sldId="2080106610"/>
            <ac:spMk id="2" creationId="{DDEA1EA6-87CE-4D88-AF0B-709DE9D48358}"/>
          </ac:spMkLst>
        </pc:spChg>
        <pc:spChg chg="mod">
          <ac:chgData name="Venkatesh, Dhananjayan [VISUS]" userId="a0199d1d-0a79-4309-afbe-7ea85bc005cc" providerId="ADAL" clId="{AC7992E2-0EEC-4A43-A36F-DDC752CFC61C}" dt="2022-08-15T14:40:09.868" v="3637"/>
          <ac:spMkLst>
            <pc:docMk/>
            <pc:sldMk cId="3021297978" sldId="2080106610"/>
            <ac:spMk id="26" creationId="{B6EDBDD0-79AD-4530-B427-EEAF4DDEC0F9}"/>
          </ac:spMkLst>
        </pc:spChg>
        <pc:picChg chg="del">
          <ac:chgData name="Venkatesh, Dhananjayan [VISUS]" userId="a0199d1d-0a79-4309-afbe-7ea85bc005cc" providerId="ADAL" clId="{AC7992E2-0EEC-4A43-A36F-DDC752CFC61C}" dt="2022-08-15T12:00:48.800" v="720" actId="478"/>
          <ac:picMkLst>
            <pc:docMk/>
            <pc:sldMk cId="3021297978" sldId="2080106610"/>
            <ac:picMk id="8" creationId="{593B0FDB-3B28-434F-94F2-3FCB5B0961FD}"/>
          </ac:picMkLst>
        </pc:picChg>
        <pc:picChg chg="add mod">
          <ac:chgData name="Venkatesh, Dhananjayan [VISUS]" userId="a0199d1d-0a79-4309-afbe-7ea85bc005cc" providerId="ADAL" clId="{AC7992E2-0EEC-4A43-A36F-DDC752CFC61C}" dt="2022-08-15T12:00:52.342" v="723" actId="1076"/>
          <ac:picMkLst>
            <pc:docMk/>
            <pc:sldMk cId="3021297978" sldId="2080106610"/>
            <ac:picMk id="9" creationId="{A00D6450-FB4A-4654-B3EF-44A96AAB1596}"/>
          </ac:picMkLst>
        </pc:picChg>
      </pc:sldChg>
      <pc:sldChg chg="addSp delSp modSp add mod ord">
        <pc:chgData name="Venkatesh, Dhananjayan [VISUS]" userId="a0199d1d-0a79-4309-afbe-7ea85bc005cc" providerId="ADAL" clId="{AC7992E2-0EEC-4A43-A36F-DDC752CFC61C}" dt="2022-08-23T18:16:33.172" v="20073"/>
        <pc:sldMkLst>
          <pc:docMk/>
          <pc:sldMk cId="3787560808" sldId="2080106613"/>
        </pc:sldMkLst>
        <pc:spChg chg="mod">
          <ac:chgData name="Venkatesh, Dhananjayan [VISUS]" userId="a0199d1d-0a79-4309-afbe-7ea85bc005cc" providerId="ADAL" clId="{AC7992E2-0EEC-4A43-A36F-DDC752CFC61C}" dt="2022-08-17T22:27:51.810" v="7745" actId="14100"/>
          <ac:spMkLst>
            <pc:docMk/>
            <pc:sldMk cId="3787560808" sldId="2080106613"/>
            <ac:spMk id="2" creationId="{E5E007DF-37AE-41A2-939A-7B7F271EB70B}"/>
          </ac:spMkLst>
        </pc:spChg>
        <pc:spChg chg="del mod">
          <ac:chgData name="Venkatesh, Dhananjayan [VISUS]" userId="a0199d1d-0a79-4309-afbe-7ea85bc005cc" providerId="ADAL" clId="{AC7992E2-0EEC-4A43-A36F-DDC752CFC61C}" dt="2022-08-17T22:33:02.801" v="8594" actId="478"/>
          <ac:spMkLst>
            <pc:docMk/>
            <pc:sldMk cId="3787560808" sldId="2080106613"/>
            <ac:spMk id="3" creationId="{9CC68413-A08A-451B-975B-AD11ADC652C3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3787560808" sldId="2080106613"/>
            <ac:spMk id="4" creationId="{E9E805F4-61EF-47FC-B7D0-CEFB9DCD5667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3787560808" sldId="2080106613"/>
            <ac:spMk id="5" creationId="{EACA4184-3310-4059-A64D-112B98AFFEBB}"/>
          </ac:spMkLst>
        </pc:spChg>
        <pc:spChg chg="add del mod">
          <ac:chgData name="Venkatesh, Dhananjayan [VISUS]" userId="a0199d1d-0a79-4309-afbe-7ea85bc005cc" providerId="ADAL" clId="{AC7992E2-0EEC-4A43-A36F-DDC752CFC61C}" dt="2022-08-17T22:33:04.997" v="8595" actId="478"/>
          <ac:spMkLst>
            <pc:docMk/>
            <pc:sldMk cId="3787560808" sldId="2080106613"/>
            <ac:spMk id="8" creationId="{72D12BC5-AB82-482A-A623-ECA025304295}"/>
          </ac:spMkLst>
        </pc:spChg>
        <pc:graphicFrameChg chg="add mod modGraphic">
          <ac:chgData name="Venkatesh, Dhananjayan [VISUS]" userId="a0199d1d-0a79-4309-afbe-7ea85bc005cc" providerId="ADAL" clId="{AC7992E2-0EEC-4A43-A36F-DDC752CFC61C}" dt="2022-08-22T12:46:08.531" v="18045" actId="20577"/>
          <ac:graphicFrameMkLst>
            <pc:docMk/>
            <pc:sldMk cId="3787560808" sldId="2080106613"/>
            <ac:graphicFrameMk id="6" creationId="{8661B6EF-58AE-4134-8172-5D543482461E}"/>
          </ac:graphicFrameMkLst>
        </pc:graphicFrameChg>
      </pc:sldChg>
      <pc:sldChg chg="addSp delSp modSp add del mod">
        <pc:chgData name="Venkatesh, Dhananjayan [VISUS]" userId="a0199d1d-0a79-4309-afbe-7ea85bc005cc" providerId="ADAL" clId="{AC7992E2-0EEC-4A43-A36F-DDC752CFC61C}" dt="2022-08-18T20:55:11.325" v="14487" actId="47"/>
        <pc:sldMkLst>
          <pc:docMk/>
          <pc:sldMk cId="2636460008" sldId="2080106614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636460008" sldId="2080106614"/>
            <ac:spMk id="4" creationId="{733BAB98-5F37-439B-8C05-D227A6A51C42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636460008" sldId="2080106614"/>
            <ac:spMk id="5" creationId="{1CA30CA1-4177-4465-8971-177CB8A9BE63}"/>
          </ac:spMkLst>
        </pc:spChg>
        <pc:spChg chg="add del mod">
          <ac:chgData name="Venkatesh, Dhananjayan [VISUS]" userId="a0199d1d-0a79-4309-afbe-7ea85bc005cc" providerId="ADAL" clId="{AC7992E2-0EEC-4A43-A36F-DDC752CFC61C}" dt="2022-08-18T20:52:43.105" v="14371" actId="478"/>
          <ac:spMkLst>
            <pc:docMk/>
            <pc:sldMk cId="2636460008" sldId="2080106614"/>
            <ac:spMk id="6" creationId="{D46A14FC-DD30-4533-B6E3-01E52240E157}"/>
          </ac:spMkLst>
        </pc:spChg>
      </pc:sldChg>
      <pc:sldChg chg="delSp modSp add del mod ord">
        <pc:chgData name="Venkatesh, Dhananjayan [VISUS]" userId="a0199d1d-0a79-4309-afbe-7ea85bc005cc" providerId="ADAL" clId="{AC7992E2-0EEC-4A43-A36F-DDC752CFC61C}" dt="2022-08-22T12:48:08.682" v="18156" actId="47"/>
        <pc:sldMkLst>
          <pc:docMk/>
          <pc:sldMk cId="1988613978" sldId="2080106615"/>
        </pc:sldMkLst>
        <pc:spChg chg="mod">
          <ac:chgData name="Venkatesh, Dhananjayan [VISUS]" userId="a0199d1d-0a79-4309-afbe-7ea85bc005cc" providerId="ADAL" clId="{AC7992E2-0EEC-4A43-A36F-DDC752CFC61C}" dt="2022-08-15T14:41:35.661" v="3651" actId="14100"/>
          <ac:spMkLst>
            <pc:docMk/>
            <pc:sldMk cId="1988613978" sldId="2080106615"/>
            <ac:spMk id="5" creationId="{32E13D8B-3ABA-4131-B9F2-6CBAD327A959}"/>
          </ac:spMkLst>
        </pc:spChg>
        <pc:spChg chg="mod">
          <ac:chgData name="Venkatesh, Dhananjayan [VISUS]" userId="a0199d1d-0a79-4309-afbe-7ea85bc005cc" providerId="ADAL" clId="{AC7992E2-0EEC-4A43-A36F-DDC752CFC61C}" dt="2022-08-15T14:42:05.504" v="3658" actId="1076"/>
          <ac:spMkLst>
            <pc:docMk/>
            <pc:sldMk cId="1988613978" sldId="2080106615"/>
            <ac:spMk id="6" creationId="{B1757328-EFE7-4AE5-81A4-734B243CA41C}"/>
          </ac:spMkLst>
        </pc:spChg>
        <pc:spChg chg="del">
          <ac:chgData name="Venkatesh, Dhananjayan [VISUS]" userId="a0199d1d-0a79-4309-afbe-7ea85bc005cc" providerId="ADAL" clId="{AC7992E2-0EEC-4A43-A36F-DDC752CFC61C}" dt="2022-08-15T14:41:39.219" v="3652" actId="478"/>
          <ac:spMkLst>
            <pc:docMk/>
            <pc:sldMk cId="1988613978" sldId="2080106615"/>
            <ac:spMk id="11" creationId="{78C287DC-22FB-456D-B474-6BF69410A516}"/>
          </ac:spMkLst>
        </pc:spChg>
      </pc:sldChg>
      <pc:sldChg chg="addSp delSp modSp new mod ord modClrScheme chgLayout">
        <pc:chgData name="Venkatesh, Dhananjayan [VISUS]" userId="a0199d1d-0a79-4309-afbe-7ea85bc005cc" providerId="ADAL" clId="{AC7992E2-0EEC-4A43-A36F-DDC752CFC61C}" dt="2022-08-19T08:16:12.596" v="16360" actId="20577"/>
        <pc:sldMkLst>
          <pc:docMk/>
          <pc:sldMk cId="227352552" sldId="2080106616"/>
        </pc:sldMkLst>
        <pc:spChg chg="del mod ord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2" creationId="{A9855AE7-F528-468B-A2BB-B6F70AA4887A}"/>
          </ac:spMkLst>
        </pc:spChg>
        <pc:spChg chg="del mod ord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3" creationId="{27FFEA0A-377D-4F61-9CBE-DD9426919FA5}"/>
          </ac:spMkLst>
        </pc:spChg>
        <pc:spChg chg="del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4" creationId="{7CA5AED4-4549-44BE-AA6A-81162F94BA48}"/>
          </ac:spMkLst>
        </pc:spChg>
        <pc:spChg chg="del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5" creationId="{2C00854E-DED7-4754-A9A8-201A4D59FD61}"/>
          </ac:spMkLst>
        </pc:spChg>
        <pc:spChg chg="del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6" creationId="{111D84CF-24E7-49B0-8202-344E3D5D6762}"/>
          </ac:spMkLst>
        </pc:spChg>
        <pc:spChg chg="del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7" creationId="{CB60D2A3-4BC2-4312-B798-6759AD13B30D}"/>
          </ac:spMkLst>
        </pc:spChg>
        <pc:spChg chg="add mod ord">
          <ac:chgData name="Venkatesh, Dhananjayan [VISUS]" userId="a0199d1d-0a79-4309-afbe-7ea85bc005cc" providerId="ADAL" clId="{AC7992E2-0EEC-4A43-A36F-DDC752CFC61C}" dt="2022-08-19T08:16:12.596" v="16360" actId="20577"/>
          <ac:spMkLst>
            <pc:docMk/>
            <pc:sldMk cId="227352552" sldId="2080106616"/>
            <ac:spMk id="8" creationId="{8FD4AE2A-DC22-463E-BEA7-DA621377D2EA}"/>
          </ac:spMkLst>
        </pc:spChg>
        <pc:spChg chg="add mod ord">
          <ac:chgData name="Venkatesh, Dhananjayan [VISUS]" userId="a0199d1d-0a79-4309-afbe-7ea85bc005cc" providerId="ADAL" clId="{AC7992E2-0EEC-4A43-A36F-DDC752CFC61C}" dt="2022-08-15T12:01:37.858" v="738" actId="700"/>
          <ac:spMkLst>
            <pc:docMk/>
            <pc:sldMk cId="227352552" sldId="2080106616"/>
            <ac:spMk id="9" creationId="{FBE6B505-97C4-4152-9AE6-42C00339B639}"/>
          </ac:spMkLst>
        </pc:spChg>
      </pc:sldChg>
      <pc:sldChg chg="addSp delSp modSp add mod ord delAnim modAnim">
        <pc:chgData name="Venkatesh, Dhananjayan [VISUS]" userId="a0199d1d-0a79-4309-afbe-7ea85bc005cc" providerId="ADAL" clId="{AC7992E2-0EEC-4A43-A36F-DDC752CFC61C}" dt="2022-08-25T16:01:11.578" v="21345" actId="20577"/>
        <pc:sldMkLst>
          <pc:docMk/>
          <pc:sldMk cId="3082518521" sldId="2080106617"/>
        </pc:sldMkLst>
        <pc:spChg chg="mod">
          <ac:chgData name="Venkatesh, Dhananjayan [VISUS]" userId="a0199d1d-0a79-4309-afbe-7ea85bc005cc" providerId="ADAL" clId="{AC7992E2-0EEC-4A43-A36F-DDC752CFC61C}" dt="2022-08-15T12:35:21.181" v="1595" actId="1076"/>
          <ac:spMkLst>
            <pc:docMk/>
            <pc:sldMk cId="3082518521" sldId="2080106617"/>
            <ac:spMk id="2" creationId="{BAD3DA99-F324-47C5-AE9E-6DA228D3161E}"/>
          </ac:spMkLst>
        </pc:spChg>
        <pc:spChg chg="add mod">
          <ac:chgData name="Venkatesh, Dhananjayan [VISUS]" userId="a0199d1d-0a79-4309-afbe-7ea85bc005cc" providerId="ADAL" clId="{AC7992E2-0EEC-4A43-A36F-DDC752CFC61C}" dt="2022-08-18T19:58:27.074" v="11796" actId="1076"/>
          <ac:spMkLst>
            <pc:docMk/>
            <pc:sldMk cId="3082518521" sldId="2080106617"/>
            <ac:spMk id="3" creationId="{4B4CC5D3-8331-4CA0-B219-85BF8D2836B7}"/>
          </ac:spMkLst>
        </pc:spChg>
        <pc:spChg chg="mod">
          <ac:chgData name="Venkatesh, Dhananjayan [VISUS]" userId="a0199d1d-0a79-4309-afbe-7ea85bc005cc" providerId="ADAL" clId="{AC7992E2-0EEC-4A43-A36F-DDC752CFC61C}" dt="2022-08-18T19:48:19.547" v="11699" actId="20577"/>
          <ac:spMkLst>
            <pc:docMk/>
            <pc:sldMk cId="3082518521" sldId="2080106617"/>
            <ac:spMk id="4" creationId="{2EA8168F-A442-4366-9466-C757D92EF585}"/>
          </ac:spMkLst>
        </pc:spChg>
        <pc:spChg chg="add del mod">
          <ac:chgData name="Venkatesh, Dhananjayan [VISUS]" userId="a0199d1d-0a79-4309-afbe-7ea85bc005cc" providerId="ADAL" clId="{AC7992E2-0EEC-4A43-A36F-DDC752CFC61C}" dt="2022-08-15T12:38:07.523" v="1676" actId="478"/>
          <ac:spMkLst>
            <pc:docMk/>
            <pc:sldMk cId="3082518521" sldId="2080106617"/>
            <ac:spMk id="5" creationId="{5AB30E44-806E-4EE1-84F1-D5027EF0A75F}"/>
          </ac:spMkLst>
        </pc:spChg>
        <pc:spChg chg="add mod">
          <ac:chgData name="Venkatesh, Dhananjayan [VISUS]" userId="a0199d1d-0a79-4309-afbe-7ea85bc005cc" providerId="ADAL" clId="{AC7992E2-0EEC-4A43-A36F-DDC752CFC61C}" dt="2022-08-15T12:35:41.803" v="1632" actId="14100"/>
          <ac:spMkLst>
            <pc:docMk/>
            <pc:sldMk cId="3082518521" sldId="2080106617"/>
            <ac:spMk id="11" creationId="{A2817AC3-4A26-4298-986D-2BA90928A612}"/>
          </ac:spMkLst>
        </pc:spChg>
        <pc:spChg chg="del">
          <ac:chgData name="Venkatesh, Dhananjayan [VISUS]" userId="a0199d1d-0a79-4309-afbe-7ea85bc005cc" providerId="ADAL" clId="{AC7992E2-0EEC-4A43-A36F-DDC752CFC61C}" dt="2022-08-15T12:04:17.306" v="913" actId="478"/>
          <ac:spMkLst>
            <pc:docMk/>
            <pc:sldMk cId="3082518521" sldId="2080106617"/>
            <ac:spMk id="12" creationId="{0EAEC387-7EBA-4144-875D-A01573D11CB2}"/>
          </ac:spMkLst>
        </pc:spChg>
        <pc:spChg chg="mod">
          <ac:chgData name="Venkatesh, Dhananjayan [VISUS]" userId="a0199d1d-0a79-4309-afbe-7ea85bc005cc" providerId="ADAL" clId="{AC7992E2-0EEC-4A43-A36F-DDC752CFC61C}" dt="2022-08-18T19:58:27.074" v="11796" actId="1076"/>
          <ac:spMkLst>
            <pc:docMk/>
            <pc:sldMk cId="3082518521" sldId="2080106617"/>
            <ac:spMk id="13" creationId="{093BDA29-C858-4B7F-A9F0-E9FF630B3BD2}"/>
          </ac:spMkLst>
        </pc:spChg>
        <pc:spChg chg="mod">
          <ac:chgData name="Venkatesh, Dhananjayan [VISUS]" userId="a0199d1d-0a79-4309-afbe-7ea85bc005cc" providerId="ADAL" clId="{AC7992E2-0EEC-4A43-A36F-DDC752CFC61C}" dt="2022-08-18T19:48:22.914" v="11701" actId="20577"/>
          <ac:spMkLst>
            <pc:docMk/>
            <pc:sldMk cId="3082518521" sldId="2080106617"/>
            <ac:spMk id="14" creationId="{82E0FC84-1339-402C-A32E-5D2C0D746A27}"/>
          </ac:spMkLst>
        </pc:spChg>
        <pc:spChg chg="add mod">
          <ac:chgData name="Venkatesh, Dhananjayan [VISUS]" userId="a0199d1d-0a79-4309-afbe-7ea85bc005cc" providerId="ADAL" clId="{AC7992E2-0EEC-4A43-A36F-DDC752CFC61C}" dt="2022-08-25T16:01:11.578" v="21345" actId="20577"/>
          <ac:spMkLst>
            <pc:docMk/>
            <pc:sldMk cId="3082518521" sldId="2080106617"/>
            <ac:spMk id="15" creationId="{DCD2D921-F094-4720-8B1B-195EEA22515B}"/>
          </ac:spMkLst>
        </pc:spChg>
        <pc:spChg chg="add mod">
          <ac:chgData name="Venkatesh, Dhananjayan [VISUS]" userId="a0199d1d-0a79-4309-afbe-7ea85bc005cc" providerId="ADAL" clId="{AC7992E2-0EEC-4A43-A36F-DDC752CFC61C}" dt="2022-08-22T14:22:46.563" v="19436" actId="20577"/>
          <ac:spMkLst>
            <pc:docMk/>
            <pc:sldMk cId="3082518521" sldId="2080106617"/>
            <ac:spMk id="17" creationId="{9C58CA63-2EE8-483F-9775-227ACBF8CE53}"/>
          </ac:spMkLst>
        </pc:spChg>
        <pc:spChg chg="add del mod">
          <ac:chgData name="Venkatesh, Dhananjayan [VISUS]" userId="a0199d1d-0a79-4309-afbe-7ea85bc005cc" providerId="ADAL" clId="{AC7992E2-0EEC-4A43-A36F-DDC752CFC61C}" dt="2022-08-18T19:35:16.200" v="11362" actId="478"/>
          <ac:spMkLst>
            <pc:docMk/>
            <pc:sldMk cId="3082518521" sldId="2080106617"/>
            <ac:spMk id="18" creationId="{22A3783C-8519-4B7F-85EC-B4A24BDEC11D}"/>
          </ac:spMkLst>
        </pc:spChg>
        <pc:spChg chg="add mod">
          <ac:chgData name="Venkatesh, Dhananjayan [VISUS]" userId="a0199d1d-0a79-4309-afbe-7ea85bc005cc" providerId="ADAL" clId="{AC7992E2-0EEC-4A43-A36F-DDC752CFC61C}" dt="2022-08-18T19:58:27.074" v="11796" actId="1076"/>
          <ac:spMkLst>
            <pc:docMk/>
            <pc:sldMk cId="3082518521" sldId="2080106617"/>
            <ac:spMk id="19" creationId="{6C8D5860-B3C9-4608-A288-EA705F838BAD}"/>
          </ac:spMkLst>
        </pc:spChg>
        <pc:spChg chg="add mod">
          <ac:chgData name="Venkatesh, Dhananjayan [VISUS]" userId="a0199d1d-0a79-4309-afbe-7ea85bc005cc" providerId="ADAL" clId="{AC7992E2-0EEC-4A43-A36F-DDC752CFC61C}" dt="2022-08-18T19:58:27.074" v="11796" actId="1076"/>
          <ac:spMkLst>
            <pc:docMk/>
            <pc:sldMk cId="3082518521" sldId="2080106617"/>
            <ac:spMk id="20" creationId="{A50FD8CC-A828-4975-813F-250A0A03E07F}"/>
          </ac:spMkLst>
        </pc:spChg>
        <pc:spChg chg="del">
          <ac:chgData name="Venkatesh, Dhananjayan [VISUS]" userId="a0199d1d-0a79-4309-afbe-7ea85bc005cc" providerId="ADAL" clId="{AC7992E2-0EEC-4A43-A36F-DDC752CFC61C}" dt="2022-08-15T12:05:33.379" v="959" actId="478"/>
          <ac:spMkLst>
            <pc:docMk/>
            <pc:sldMk cId="3082518521" sldId="2080106617"/>
            <ac:spMk id="21" creationId="{CD5CF796-3772-4823-8023-8CE8B999E70A}"/>
          </ac:spMkLst>
        </pc:spChg>
        <pc:spChg chg="add del mod">
          <ac:chgData name="Venkatesh, Dhananjayan [VISUS]" userId="a0199d1d-0a79-4309-afbe-7ea85bc005cc" providerId="ADAL" clId="{AC7992E2-0EEC-4A43-A36F-DDC752CFC61C}" dt="2022-08-18T19:35:19.038" v="11363" actId="478"/>
          <ac:spMkLst>
            <pc:docMk/>
            <pc:sldMk cId="3082518521" sldId="2080106617"/>
            <ac:spMk id="22" creationId="{E380FA96-A4BB-4C73-99C6-5EA327C2EB83}"/>
          </ac:spMkLst>
        </pc:spChg>
        <pc:spChg chg="add mod">
          <ac:chgData name="Venkatesh, Dhananjayan [VISUS]" userId="a0199d1d-0a79-4309-afbe-7ea85bc005cc" providerId="ADAL" clId="{AC7992E2-0EEC-4A43-A36F-DDC752CFC61C}" dt="2022-08-18T19:57:49.271" v="11770" actId="20577"/>
          <ac:spMkLst>
            <pc:docMk/>
            <pc:sldMk cId="3082518521" sldId="2080106617"/>
            <ac:spMk id="23" creationId="{24011987-0AED-4C76-8BF2-6F8B5417476C}"/>
          </ac:spMkLst>
        </pc:spChg>
        <pc:spChg chg="del">
          <ac:chgData name="Venkatesh, Dhananjayan [VISUS]" userId="a0199d1d-0a79-4309-afbe-7ea85bc005cc" providerId="ADAL" clId="{AC7992E2-0EEC-4A43-A36F-DDC752CFC61C}" dt="2022-08-15T12:06:18.180" v="1019" actId="478"/>
          <ac:spMkLst>
            <pc:docMk/>
            <pc:sldMk cId="3082518521" sldId="2080106617"/>
            <ac:spMk id="24" creationId="{3637B063-3B98-48C8-827A-693094BB7F0F}"/>
          </ac:spMkLst>
        </pc:spChg>
        <pc:spChg chg="add mod">
          <ac:chgData name="Venkatesh, Dhananjayan [VISUS]" userId="a0199d1d-0a79-4309-afbe-7ea85bc005cc" providerId="ADAL" clId="{AC7992E2-0EEC-4A43-A36F-DDC752CFC61C}" dt="2022-08-18T21:03:38.279" v="14618" actId="1076"/>
          <ac:spMkLst>
            <pc:docMk/>
            <pc:sldMk cId="3082518521" sldId="2080106617"/>
            <ac:spMk id="25" creationId="{642BD868-72AD-45E8-872E-4D612E1C0141}"/>
          </ac:spMkLst>
        </pc:spChg>
        <pc:spChg chg="mod">
          <ac:chgData name="Venkatesh, Dhananjayan [VISUS]" userId="a0199d1d-0a79-4309-afbe-7ea85bc005cc" providerId="ADAL" clId="{AC7992E2-0EEC-4A43-A36F-DDC752CFC61C}" dt="2022-08-18T21:03:44.287" v="14619" actId="1076"/>
          <ac:spMkLst>
            <pc:docMk/>
            <pc:sldMk cId="3082518521" sldId="2080106617"/>
            <ac:spMk id="27" creationId="{4CB21FC2-B5A8-4416-BCC7-19CD8253B25E}"/>
          </ac:spMkLst>
        </pc:spChg>
        <pc:spChg chg="add mod">
          <ac:chgData name="Venkatesh, Dhananjayan [VISUS]" userId="a0199d1d-0a79-4309-afbe-7ea85bc005cc" providerId="ADAL" clId="{AC7992E2-0EEC-4A43-A36F-DDC752CFC61C}" dt="2022-08-18T19:58:30.434" v="11797" actId="1076"/>
          <ac:spMkLst>
            <pc:docMk/>
            <pc:sldMk cId="3082518521" sldId="2080106617"/>
            <ac:spMk id="28" creationId="{E5A16B78-1FC2-47DB-B996-46C24B1EE415}"/>
          </ac:spMkLst>
        </pc:spChg>
        <pc:spChg chg="del">
          <ac:chgData name="Venkatesh, Dhananjayan [VISUS]" userId="a0199d1d-0a79-4309-afbe-7ea85bc005cc" providerId="ADAL" clId="{AC7992E2-0EEC-4A43-A36F-DDC752CFC61C}" dt="2022-08-15T12:06:15.813" v="1018" actId="478"/>
          <ac:spMkLst>
            <pc:docMk/>
            <pc:sldMk cId="3082518521" sldId="2080106617"/>
            <ac:spMk id="31" creationId="{A117BD1A-29E8-47AB-BF0D-E7D3EF593045}"/>
          </ac:spMkLst>
        </pc:spChg>
        <pc:spChg chg="del">
          <ac:chgData name="Venkatesh, Dhananjayan [VISUS]" userId="a0199d1d-0a79-4309-afbe-7ea85bc005cc" providerId="ADAL" clId="{AC7992E2-0EEC-4A43-A36F-DDC752CFC61C}" dt="2022-08-15T12:05:37.746" v="960" actId="478"/>
          <ac:spMkLst>
            <pc:docMk/>
            <pc:sldMk cId="3082518521" sldId="2080106617"/>
            <ac:spMk id="32" creationId="{CAAD3C25-AFDD-4DEF-BB6D-39D4C42EC4D3}"/>
          </ac:spMkLst>
        </pc:spChg>
        <pc:spChg chg="add mod">
          <ac:chgData name="Venkatesh, Dhananjayan [VISUS]" userId="a0199d1d-0a79-4309-afbe-7ea85bc005cc" providerId="ADAL" clId="{AC7992E2-0EEC-4A43-A36F-DDC752CFC61C}" dt="2022-08-15T12:39:45.572" v="1719" actId="1076"/>
          <ac:spMkLst>
            <pc:docMk/>
            <pc:sldMk cId="3082518521" sldId="2080106617"/>
            <ac:spMk id="33" creationId="{38E680D1-D8BD-481D-857C-772110071C77}"/>
          </ac:spMkLst>
        </pc:spChg>
        <pc:spChg chg="del">
          <ac:chgData name="Venkatesh, Dhananjayan [VISUS]" userId="a0199d1d-0a79-4309-afbe-7ea85bc005cc" providerId="ADAL" clId="{AC7992E2-0EEC-4A43-A36F-DDC752CFC61C}" dt="2022-08-15T12:06:33.897" v="1023" actId="478"/>
          <ac:spMkLst>
            <pc:docMk/>
            <pc:sldMk cId="3082518521" sldId="2080106617"/>
            <ac:spMk id="40" creationId="{E5C0F180-DF9B-4A24-8010-CE9A055C8282}"/>
          </ac:spMkLst>
        </pc:spChg>
        <pc:cxnChg chg="add mod">
          <ac:chgData name="Venkatesh, Dhananjayan [VISUS]" userId="a0199d1d-0a79-4309-afbe-7ea85bc005cc" providerId="ADAL" clId="{AC7992E2-0EEC-4A43-A36F-DDC752CFC61C}" dt="2022-08-18T19:35:45.376" v="11390" actId="1076"/>
          <ac:cxnSpMkLst>
            <pc:docMk/>
            <pc:sldMk cId="3082518521" sldId="2080106617"/>
            <ac:cxnSpMk id="7" creationId="{E5B8EFEB-E46A-4572-9CC4-6C18A370FF37}"/>
          </ac:cxnSpMkLst>
        </pc:cxnChg>
        <pc:cxnChg chg="del mod">
          <ac:chgData name="Venkatesh, Dhananjayan [VISUS]" userId="a0199d1d-0a79-4309-afbe-7ea85bc005cc" providerId="ADAL" clId="{AC7992E2-0EEC-4A43-A36F-DDC752CFC61C}" dt="2022-08-15T12:04:18.276" v="914" actId="478"/>
          <ac:cxnSpMkLst>
            <pc:docMk/>
            <pc:sldMk cId="3082518521" sldId="2080106617"/>
            <ac:cxnSpMk id="8" creationId="{281216CF-EF9A-4070-8695-949FF7818EB5}"/>
          </ac:cxnSpMkLst>
        </pc:cxnChg>
        <pc:cxnChg chg="del mod">
          <ac:chgData name="Venkatesh, Dhananjayan [VISUS]" userId="a0199d1d-0a79-4309-afbe-7ea85bc005cc" providerId="ADAL" clId="{AC7992E2-0EEC-4A43-A36F-DDC752CFC61C}" dt="2022-08-15T12:04:58.894" v="957" actId="478"/>
          <ac:cxnSpMkLst>
            <pc:docMk/>
            <pc:sldMk cId="3082518521" sldId="2080106617"/>
            <ac:cxnSpMk id="16" creationId="{8216B97B-8798-4ADB-BCB0-EBFB6C8C2BD7}"/>
          </ac:cxnSpMkLst>
        </pc:cxnChg>
        <pc:cxnChg chg="del mod">
          <ac:chgData name="Venkatesh, Dhananjayan [VISUS]" userId="a0199d1d-0a79-4309-afbe-7ea85bc005cc" providerId="ADAL" clId="{AC7992E2-0EEC-4A43-A36F-DDC752CFC61C}" dt="2022-08-15T12:05:32.446" v="958" actId="478"/>
          <ac:cxnSpMkLst>
            <pc:docMk/>
            <pc:sldMk cId="3082518521" sldId="2080106617"/>
            <ac:cxnSpMk id="20" creationId="{4D2D63F2-491E-4C52-B5E6-45875EC81CA0}"/>
          </ac:cxnSpMkLst>
        </pc:cxnChg>
      </pc:sldChg>
      <pc:sldChg chg="modSp new del mod ord">
        <pc:chgData name="Venkatesh, Dhananjayan [VISUS]" userId="a0199d1d-0a79-4309-afbe-7ea85bc005cc" providerId="ADAL" clId="{AC7992E2-0EEC-4A43-A36F-DDC752CFC61C}" dt="2022-08-22T12:48:24.473" v="18161" actId="47"/>
        <pc:sldMkLst>
          <pc:docMk/>
          <pc:sldMk cId="1071147256" sldId="2080106618"/>
        </pc:sldMkLst>
        <pc:spChg chg="mod">
          <ac:chgData name="Venkatesh, Dhananjayan [VISUS]" userId="a0199d1d-0a79-4309-afbe-7ea85bc005cc" providerId="ADAL" clId="{AC7992E2-0EEC-4A43-A36F-DDC752CFC61C}" dt="2022-08-15T12:43:35.335" v="1873" actId="20577"/>
          <ac:spMkLst>
            <pc:docMk/>
            <pc:sldMk cId="1071147256" sldId="2080106618"/>
            <ac:spMk id="2" creationId="{D9071789-0D9D-4AEF-9C94-6E139DCBF41A}"/>
          </ac:spMkLst>
        </pc:spChg>
      </pc:sldChg>
      <pc:sldChg chg="new del">
        <pc:chgData name="Venkatesh, Dhananjayan [VISUS]" userId="a0199d1d-0a79-4309-afbe-7ea85bc005cc" providerId="ADAL" clId="{AC7992E2-0EEC-4A43-A36F-DDC752CFC61C}" dt="2022-08-15T12:21:57.853" v="1579" actId="47"/>
        <pc:sldMkLst>
          <pc:docMk/>
          <pc:sldMk cId="1662528623" sldId="2080106618"/>
        </pc:sldMkLst>
      </pc:sldChg>
      <pc:sldChg chg="addSp delSp modSp new del mod modClrScheme chgLayout">
        <pc:chgData name="Venkatesh, Dhananjayan [VISUS]" userId="a0199d1d-0a79-4309-afbe-7ea85bc005cc" providerId="ADAL" clId="{AC7992E2-0EEC-4A43-A36F-DDC752CFC61C}" dt="2022-08-15T13:06:48.912" v="2063" actId="47"/>
        <pc:sldMkLst>
          <pc:docMk/>
          <pc:sldMk cId="545570024" sldId="2080106619"/>
        </pc:sldMkLst>
        <pc:spChg chg="del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2" creationId="{F9D4334E-2363-4BB8-BE2D-FC9BE286506F}"/>
          </ac:spMkLst>
        </pc:spChg>
        <pc:spChg chg="del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3" creationId="{5BF9AE29-64B5-4E8B-AC85-72B70DE0A9D9}"/>
          </ac:spMkLst>
        </pc:spChg>
        <pc:spChg chg="add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4" creationId="{83CB99DD-82E7-43C0-A7B2-BED12236659A}"/>
          </ac:spMkLst>
        </pc:spChg>
        <pc:spChg chg="add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5" creationId="{F6754FB4-D709-4D73-A858-99EAC62AAAC6}"/>
          </ac:spMkLst>
        </pc:spChg>
        <pc:spChg chg="add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6" creationId="{432FF55F-EBC9-4935-8DD4-04C925C233CC}"/>
          </ac:spMkLst>
        </pc:spChg>
        <pc:spChg chg="add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7" creationId="{671DC527-0DB6-4B07-85D5-D6F837ED84D5}"/>
          </ac:spMkLst>
        </pc:spChg>
        <pc:spChg chg="add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8" creationId="{C226FE89-2CA9-4248-B163-7F3BEE9F4AF0}"/>
          </ac:spMkLst>
        </pc:spChg>
        <pc:spChg chg="add mod ord">
          <ac:chgData name="Venkatesh, Dhananjayan [VISUS]" userId="a0199d1d-0a79-4309-afbe-7ea85bc005cc" providerId="ADAL" clId="{AC7992E2-0EEC-4A43-A36F-DDC752CFC61C}" dt="2022-08-15T12:43:40.304" v="1875" actId="700"/>
          <ac:spMkLst>
            <pc:docMk/>
            <pc:sldMk cId="545570024" sldId="2080106619"/>
            <ac:spMk id="9" creationId="{155D0CCC-68CF-40F0-8A65-C242D62B2DBF}"/>
          </ac:spMkLst>
        </pc:spChg>
      </pc:sldChg>
      <pc:sldChg chg="modSp add del mod">
        <pc:chgData name="Venkatesh, Dhananjayan [VISUS]" userId="a0199d1d-0a79-4309-afbe-7ea85bc005cc" providerId="ADAL" clId="{AC7992E2-0EEC-4A43-A36F-DDC752CFC61C}" dt="2022-08-15T13:05:01.086" v="2044" actId="47"/>
        <pc:sldMkLst>
          <pc:docMk/>
          <pc:sldMk cId="3569870788" sldId="2080106620"/>
        </pc:sldMkLst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3569870788" sldId="2080106620"/>
            <ac:spMk id="7" creationId="{B47FCB35-9634-4935-8EAD-EFEF0C322BB5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3569870788" sldId="2080106620"/>
            <ac:spMk id="8" creationId="{C5D66447-530E-4923-9F04-AF83C427ACBF}"/>
          </ac:spMkLst>
        </pc:spChg>
        <pc:graphicFrameChg chg="modGraphic">
          <ac:chgData name="Venkatesh, Dhananjayan [VISUS]" userId="a0199d1d-0a79-4309-afbe-7ea85bc005cc" providerId="ADAL" clId="{AC7992E2-0EEC-4A43-A36F-DDC752CFC61C}" dt="2022-08-15T13:02:31.159" v="2022" actId="14734"/>
          <ac:graphicFrameMkLst>
            <pc:docMk/>
            <pc:sldMk cId="3569870788" sldId="2080106620"/>
            <ac:graphicFrameMk id="5" creationId="{83E9B3CD-AD0B-4188-B027-7E70A819618A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1:30.816" v="20254" actId="255"/>
        <pc:sldMkLst>
          <pc:docMk/>
          <pc:sldMk cId="2743330074" sldId="2080106622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743330074" sldId="2080106622"/>
            <ac:spMk id="2" creationId="{C292F290-05BA-4F50-B91F-59DDD98C7ED8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743330074" sldId="2080106622"/>
            <ac:spMk id="3" creationId="{8BCDB5B2-EF9A-45E4-BAA5-B16C918B60E5}"/>
          </ac:spMkLst>
        </pc:spChg>
        <pc:spChg chg="add del mod">
          <ac:chgData name="Venkatesh, Dhananjayan [VISUS]" userId="a0199d1d-0a79-4309-afbe-7ea85bc005cc" providerId="ADAL" clId="{AC7992E2-0EEC-4A43-A36F-DDC752CFC61C}" dt="2022-08-17T22:52:36.473" v="10569"/>
          <ac:spMkLst>
            <pc:docMk/>
            <pc:sldMk cId="2743330074" sldId="2080106622"/>
            <ac:spMk id="5" creationId="{512E67CB-E8B0-45DB-9FA1-176ADB138FB4}"/>
          </ac:spMkLst>
        </pc:spChg>
        <pc:spChg chg="add del mod">
          <ac:chgData name="Venkatesh, Dhananjayan [VISUS]" userId="a0199d1d-0a79-4309-afbe-7ea85bc005cc" providerId="ADAL" clId="{AC7992E2-0EEC-4A43-A36F-DDC752CFC61C}" dt="2022-08-16T18:16:28.393" v="4654" actId="478"/>
          <ac:spMkLst>
            <pc:docMk/>
            <pc:sldMk cId="2743330074" sldId="2080106622"/>
            <ac:spMk id="6" creationId="{F65593E1-29FB-4AD1-9584-84BF3EEEDFF6}"/>
          </ac:spMkLst>
        </pc:spChg>
        <pc:spChg chg="del">
          <ac:chgData name="Venkatesh, Dhananjayan [VISUS]" userId="a0199d1d-0a79-4309-afbe-7ea85bc005cc" providerId="ADAL" clId="{AC7992E2-0EEC-4A43-A36F-DDC752CFC61C}" dt="2022-08-17T22:47:09.957" v="10012" actId="478"/>
          <ac:spMkLst>
            <pc:docMk/>
            <pc:sldMk cId="2743330074" sldId="2080106622"/>
            <ac:spMk id="8" creationId="{78AB4D54-A78F-4906-9B82-1EB2C3668EF9}"/>
          </ac:spMkLst>
        </pc:spChg>
        <pc:spChg chg="add del mod">
          <ac:chgData name="Venkatesh, Dhananjayan [VISUS]" userId="a0199d1d-0a79-4309-afbe-7ea85bc005cc" providerId="ADAL" clId="{AC7992E2-0EEC-4A43-A36F-DDC752CFC61C}" dt="2022-08-16T18:16:42.023" v="4658" actId="478"/>
          <ac:spMkLst>
            <pc:docMk/>
            <pc:sldMk cId="2743330074" sldId="2080106622"/>
            <ac:spMk id="10" creationId="{73560A31-2D07-4A9C-8F78-12CE2CF227EC}"/>
          </ac:spMkLst>
        </pc:spChg>
        <pc:graphicFrameChg chg="add del">
          <ac:chgData name="Venkatesh, Dhananjayan [VISUS]" userId="a0199d1d-0a79-4309-afbe-7ea85bc005cc" providerId="ADAL" clId="{AC7992E2-0EEC-4A43-A36F-DDC752CFC61C}" dt="2022-08-16T18:16:37.998" v="4656" actId="478"/>
          <ac:graphicFrameMkLst>
            <pc:docMk/>
            <pc:sldMk cId="2743330074" sldId="2080106622"/>
            <ac:graphicFrameMk id="4" creationId="{3A361316-56F0-453E-88F8-CC834861AF4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2T14:54:50.856" v="19829" actId="1035"/>
          <ac:graphicFrameMkLst>
            <pc:docMk/>
            <pc:sldMk cId="2743330074" sldId="2080106622"/>
            <ac:graphicFrameMk id="4" creationId="{8E380D74-359F-4DF6-8254-9833655DFD5D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1:30.816" v="20254" actId="255"/>
          <ac:graphicFrameMkLst>
            <pc:docMk/>
            <pc:sldMk cId="2743330074" sldId="2080106622"/>
            <ac:graphicFrameMk id="11" creationId="{0FE44C00-92E9-4C63-8ECE-EF7FA3B81767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0:48.423" v="20251" actId="14734"/>
        <pc:sldMkLst>
          <pc:docMk/>
          <pc:sldMk cId="885345951" sldId="2080106623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885345951" sldId="2080106623"/>
            <ac:spMk id="2" creationId="{970BD773-B262-448F-B1C0-5B431FEB04CD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885345951" sldId="2080106623"/>
            <ac:spMk id="3" creationId="{62B19B63-37C4-4E52-81B7-4B6863E3AF69}"/>
          </ac:spMkLst>
        </pc:spChg>
        <pc:spChg chg="add del mod">
          <ac:chgData name="Venkatesh, Dhananjayan [VISUS]" userId="a0199d1d-0a79-4309-afbe-7ea85bc005cc" providerId="ADAL" clId="{AC7992E2-0EEC-4A43-A36F-DDC752CFC61C}" dt="2022-08-17T22:16:34.381" v="7624" actId="478"/>
          <ac:spMkLst>
            <pc:docMk/>
            <pc:sldMk cId="885345951" sldId="2080106623"/>
            <ac:spMk id="6" creationId="{24A25928-ECB8-4CD5-8ED4-09531D4D0FB7}"/>
          </ac:spMkLst>
        </pc:spChg>
        <pc:spChg chg="del">
          <ac:chgData name="Venkatesh, Dhananjayan [VISUS]" userId="a0199d1d-0a79-4309-afbe-7ea85bc005cc" providerId="ADAL" clId="{AC7992E2-0EEC-4A43-A36F-DDC752CFC61C}" dt="2022-08-17T23:02:10.653" v="10927" actId="478"/>
          <ac:spMkLst>
            <pc:docMk/>
            <pc:sldMk cId="885345951" sldId="2080106623"/>
            <ac:spMk id="8" creationId="{78AB4D54-A78F-4906-9B82-1EB2C3668EF9}"/>
          </ac:spMkLst>
        </pc:spChg>
        <pc:graphicFrameChg chg="del">
          <ac:chgData name="Venkatesh, Dhananjayan [VISUS]" userId="a0199d1d-0a79-4309-afbe-7ea85bc005cc" providerId="ADAL" clId="{AC7992E2-0EEC-4A43-A36F-DDC752CFC61C}" dt="2022-08-17T22:16:31.187" v="7622" actId="478"/>
          <ac:graphicFrameMkLst>
            <pc:docMk/>
            <pc:sldMk cId="885345951" sldId="2080106623"/>
            <ac:graphicFrameMk id="4" creationId="{3A361316-56F0-453E-88F8-CC834861AF4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2T14:53:08.504" v="19751" actId="20577"/>
          <ac:graphicFrameMkLst>
            <pc:docMk/>
            <pc:sldMk cId="885345951" sldId="2080106623"/>
            <ac:graphicFrameMk id="6" creationId="{A74957CA-9EBB-4B02-8816-19E030C1135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0:48.423" v="20251" actId="14734"/>
          <ac:graphicFrameMkLst>
            <pc:docMk/>
            <pc:sldMk cId="885345951" sldId="2080106623"/>
            <ac:graphicFrameMk id="9" creationId="{74AA7799-6528-4653-B6C8-8F74774070FD}"/>
          </ac:graphicFrameMkLst>
        </pc:graphicFrameChg>
        <pc:graphicFrameChg chg="add del mod">
          <ac:chgData name="Venkatesh, Dhananjayan [VISUS]" userId="a0199d1d-0a79-4309-afbe-7ea85bc005cc" providerId="ADAL" clId="{AC7992E2-0EEC-4A43-A36F-DDC752CFC61C}" dt="2022-08-17T23:02:31.487" v="10931" actId="478"/>
          <ac:graphicFrameMkLst>
            <pc:docMk/>
            <pc:sldMk cId="885345951" sldId="2080106623"/>
            <ac:graphicFrameMk id="10" creationId="{2B234659-EC02-4ED0-8111-5D8C7D82084F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1:52.775" v="20256" actId="20577"/>
        <pc:sldMkLst>
          <pc:docMk/>
          <pc:sldMk cId="1893465847" sldId="2080106624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1893465847" sldId="2080106624"/>
            <ac:spMk id="2" creationId="{7C6EEF09-D2D3-449F-BF70-6CE8549C446C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1893465847" sldId="2080106624"/>
            <ac:spMk id="3" creationId="{CDCD5E66-2669-454F-B94C-B9AAB27A7973}"/>
          </ac:spMkLst>
        </pc:spChg>
        <pc:spChg chg="add del mod">
          <ac:chgData name="Venkatesh, Dhananjayan [VISUS]" userId="a0199d1d-0a79-4309-afbe-7ea85bc005cc" providerId="ADAL" clId="{AC7992E2-0EEC-4A43-A36F-DDC752CFC61C}" dt="2022-08-17T22:18:18.960" v="7666" actId="478"/>
          <ac:spMkLst>
            <pc:docMk/>
            <pc:sldMk cId="1893465847" sldId="2080106624"/>
            <ac:spMk id="6" creationId="{5E67B3A3-7718-4739-8523-6706EC2CC5C2}"/>
          </ac:spMkLst>
        </pc:spChg>
        <pc:spChg chg="del">
          <ac:chgData name="Venkatesh, Dhananjayan [VISUS]" userId="a0199d1d-0a79-4309-afbe-7ea85bc005cc" providerId="ADAL" clId="{AC7992E2-0EEC-4A43-A36F-DDC752CFC61C}" dt="2022-08-17T23:03:03.754" v="10937" actId="478"/>
          <ac:spMkLst>
            <pc:docMk/>
            <pc:sldMk cId="1893465847" sldId="2080106624"/>
            <ac:spMk id="8" creationId="{78AB4D54-A78F-4906-9B82-1EB2C3668EF9}"/>
          </ac:spMkLst>
        </pc:spChg>
        <pc:graphicFrameChg chg="del">
          <ac:chgData name="Venkatesh, Dhananjayan [VISUS]" userId="a0199d1d-0a79-4309-afbe-7ea85bc005cc" providerId="ADAL" clId="{AC7992E2-0EEC-4A43-A36F-DDC752CFC61C}" dt="2022-08-17T22:18:13.898" v="7664" actId="478"/>
          <ac:graphicFrameMkLst>
            <pc:docMk/>
            <pc:sldMk cId="1893465847" sldId="2080106624"/>
            <ac:graphicFrameMk id="4" creationId="{3A361316-56F0-453E-88F8-CC834861AF4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2T14:53:12.071" v="19753" actId="20577"/>
          <ac:graphicFrameMkLst>
            <pc:docMk/>
            <pc:sldMk cId="1893465847" sldId="2080106624"/>
            <ac:graphicFrameMk id="6" creationId="{9E2C8CCD-04E9-404F-BD45-3956B00F700B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1:52.775" v="20256" actId="20577"/>
          <ac:graphicFrameMkLst>
            <pc:docMk/>
            <pc:sldMk cId="1893465847" sldId="2080106624"/>
            <ac:graphicFrameMk id="9" creationId="{6080940E-E1FC-42A3-A96A-475F7CB48F8C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1:57.720" v="20258" actId="20577"/>
        <pc:sldMkLst>
          <pc:docMk/>
          <pc:sldMk cId="2649108553" sldId="2080106625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649108553" sldId="2080106625"/>
            <ac:spMk id="2" creationId="{233B2D55-034A-4A18-8267-0765A381B3CA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649108553" sldId="2080106625"/>
            <ac:spMk id="3" creationId="{E6A07EE0-5E61-4FE3-8EAF-86053E41F95C}"/>
          </ac:spMkLst>
        </pc:spChg>
        <pc:spChg chg="add del mod">
          <ac:chgData name="Venkatesh, Dhananjayan [VISUS]" userId="a0199d1d-0a79-4309-afbe-7ea85bc005cc" providerId="ADAL" clId="{AC7992E2-0EEC-4A43-A36F-DDC752CFC61C}" dt="2022-08-17T22:19:39.867" v="7712" actId="478"/>
          <ac:spMkLst>
            <pc:docMk/>
            <pc:sldMk cId="2649108553" sldId="2080106625"/>
            <ac:spMk id="6" creationId="{FD39BEB0-7250-4BBD-803E-8C5909CA4697}"/>
          </ac:spMkLst>
        </pc:spChg>
        <pc:spChg chg="del mod">
          <ac:chgData name="Venkatesh, Dhananjayan [VISUS]" userId="a0199d1d-0a79-4309-afbe-7ea85bc005cc" providerId="ADAL" clId="{AC7992E2-0EEC-4A43-A36F-DDC752CFC61C}" dt="2022-08-17T23:03:01.803" v="10936" actId="478"/>
          <ac:spMkLst>
            <pc:docMk/>
            <pc:sldMk cId="2649108553" sldId="2080106625"/>
            <ac:spMk id="8" creationId="{78AB4D54-A78F-4906-9B82-1EB2C3668EF9}"/>
          </ac:spMkLst>
        </pc:spChg>
        <pc:graphicFrameChg chg="del">
          <ac:chgData name="Venkatesh, Dhananjayan [VISUS]" userId="a0199d1d-0a79-4309-afbe-7ea85bc005cc" providerId="ADAL" clId="{AC7992E2-0EEC-4A43-A36F-DDC752CFC61C}" dt="2022-08-17T22:19:14.475" v="7680" actId="478"/>
          <ac:graphicFrameMkLst>
            <pc:docMk/>
            <pc:sldMk cId="2649108553" sldId="2080106625"/>
            <ac:graphicFrameMk id="4" creationId="{3A361316-56F0-453E-88F8-CC834861AF45}"/>
          </ac:graphicFrameMkLst>
        </pc:graphicFrameChg>
        <pc:graphicFrameChg chg="add mod">
          <ac:chgData name="Venkatesh, Dhananjayan [VISUS]" userId="a0199d1d-0a79-4309-afbe-7ea85bc005cc" providerId="ADAL" clId="{AC7992E2-0EEC-4A43-A36F-DDC752CFC61C}" dt="2022-08-22T14:53:18.571" v="19754"/>
          <ac:graphicFrameMkLst>
            <pc:docMk/>
            <pc:sldMk cId="2649108553" sldId="2080106625"/>
            <ac:graphicFrameMk id="6" creationId="{2F76CA33-026C-46BF-B82E-A98867705918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1:57.720" v="20258" actId="20577"/>
          <ac:graphicFrameMkLst>
            <pc:docMk/>
            <pc:sldMk cId="2649108553" sldId="2080106625"/>
            <ac:graphicFrameMk id="9" creationId="{327C4DF2-0DBC-4BE5-8BA8-9A248CD4F32B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2:07.105" v="20262" actId="20577"/>
        <pc:sldMkLst>
          <pc:docMk/>
          <pc:sldMk cId="2990860843" sldId="2080106626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990860843" sldId="2080106626"/>
            <ac:spMk id="2" creationId="{ADF937C6-0A06-4E19-A323-7A08F4925495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2990860843" sldId="2080106626"/>
            <ac:spMk id="3" creationId="{0BADDC7A-F40A-4BF9-8C6D-1E226707DBE2}"/>
          </ac:spMkLst>
        </pc:spChg>
        <pc:spChg chg="add del mod">
          <ac:chgData name="Venkatesh, Dhananjayan [VISUS]" userId="a0199d1d-0a79-4309-afbe-7ea85bc005cc" providerId="ADAL" clId="{AC7992E2-0EEC-4A43-A36F-DDC752CFC61C}" dt="2022-08-18T20:39:42.788" v="13405" actId="478"/>
          <ac:spMkLst>
            <pc:docMk/>
            <pc:sldMk cId="2990860843" sldId="2080106626"/>
            <ac:spMk id="6" creationId="{B6953054-53B7-418B-862F-084EA9DAC5EC}"/>
          </ac:spMkLst>
        </pc:spChg>
        <pc:spChg chg="del">
          <ac:chgData name="Venkatesh, Dhananjayan [VISUS]" userId="a0199d1d-0a79-4309-afbe-7ea85bc005cc" providerId="ADAL" clId="{AC7992E2-0EEC-4A43-A36F-DDC752CFC61C}" dt="2022-08-18T20:39:44.529" v="13406" actId="478"/>
          <ac:spMkLst>
            <pc:docMk/>
            <pc:sldMk cId="2990860843" sldId="2080106626"/>
            <ac:spMk id="8" creationId="{78AB4D54-A78F-4906-9B82-1EB2C3668EF9}"/>
          </ac:spMkLst>
        </pc:spChg>
        <pc:graphicFrameChg chg="del mod modGraphic">
          <ac:chgData name="Venkatesh, Dhananjayan [VISUS]" userId="a0199d1d-0a79-4309-afbe-7ea85bc005cc" providerId="ADAL" clId="{AC7992E2-0EEC-4A43-A36F-DDC752CFC61C}" dt="2022-08-18T20:39:39.851" v="13403" actId="478"/>
          <ac:graphicFrameMkLst>
            <pc:docMk/>
            <pc:sldMk cId="2990860843" sldId="2080106626"/>
            <ac:graphicFrameMk id="4" creationId="{3A361316-56F0-453E-88F8-CC834861AF4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3T17:48:07.267" v="19923" actId="6549"/>
          <ac:graphicFrameMkLst>
            <pc:docMk/>
            <pc:sldMk cId="2990860843" sldId="2080106626"/>
            <ac:graphicFrameMk id="6" creationId="{C5E025C7-B0E4-4C16-8B65-A3B45B98E04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2:07.105" v="20262" actId="20577"/>
          <ac:graphicFrameMkLst>
            <pc:docMk/>
            <pc:sldMk cId="2990860843" sldId="2080106626"/>
            <ac:graphicFrameMk id="9" creationId="{3DEED322-5DD5-49D4-A7D9-D77DFD67F96B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2:12.022" v="20264" actId="20577"/>
        <pc:sldMkLst>
          <pc:docMk/>
          <pc:sldMk cId="1485852971" sldId="2080106627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1485852971" sldId="2080106627"/>
            <ac:spMk id="2" creationId="{78868D87-19EB-4B6E-97C9-A57AFC08D6BB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1485852971" sldId="2080106627"/>
            <ac:spMk id="3" creationId="{2C0B9B31-041E-4124-AC44-9736B9BBB174}"/>
          </ac:spMkLst>
        </pc:spChg>
        <pc:spChg chg="add del mod">
          <ac:chgData name="Venkatesh, Dhananjayan [VISUS]" userId="a0199d1d-0a79-4309-afbe-7ea85bc005cc" providerId="ADAL" clId="{AC7992E2-0EEC-4A43-A36F-DDC752CFC61C}" dt="2022-08-18T20:40:33.725" v="13433" actId="478"/>
          <ac:spMkLst>
            <pc:docMk/>
            <pc:sldMk cId="1485852971" sldId="2080106627"/>
            <ac:spMk id="6" creationId="{A2741DA2-09A7-431A-BFB3-B29D10EE2A53}"/>
          </ac:spMkLst>
        </pc:spChg>
        <pc:spChg chg="del mod">
          <ac:chgData name="Venkatesh, Dhananjayan [VISUS]" userId="a0199d1d-0a79-4309-afbe-7ea85bc005cc" providerId="ADAL" clId="{AC7992E2-0EEC-4A43-A36F-DDC752CFC61C}" dt="2022-08-21T16:16:36.654" v="17663" actId="478"/>
          <ac:spMkLst>
            <pc:docMk/>
            <pc:sldMk cId="1485852971" sldId="2080106627"/>
            <ac:spMk id="8" creationId="{78AB4D54-A78F-4906-9B82-1EB2C3668EF9}"/>
          </ac:spMkLst>
        </pc:spChg>
        <pc:graphicFrameChg chg="del mod modGraphic">
          <ac:chgData name="Venkatesh, Dhananjayan [VISUS]" userId="a0199d1d-0a79-4309-afbe-7ea85bc005cc" providerId="ADAL" clId="{AC7992E2-0EEC-4A43-A36F-DDC752CFC61C}" dt="2022-08-18T20:40:17.562" v="13421" actId="478"/>
          <ac:graphicFrameMkLst>
            <pc:docMk/>
            <pc:sldMk cId="1485852971" sldId="2080106627"/>
            <ac:graphicFrameMk id="4" creationId="{3A361316-56F0-453E-88F8-CC834861AF45}"/>
          </ac:graphicFrameMkLst>
        </pc:graphicFrameChg>
        <pc:graphicFrameChg chg="add mod">
          <ac:chgData name="Venkatesh, Dhananjayan [VISUS]" userId="a0199d1d-0a79-4309-afbe-7ea85bc005cc" providerId="ADAL" clId="{AC7992E2-0EEC-4A43-A36F-DDC752CFC61C}" dt="2022-08-23T17:48:23.068" v="19924"/>
          <ac:graphicFrameMkLst>
            <pc:docMk/>
            <pc:sldMk cId="1485852971" sldId="2080106627"/>
            <ac:graphicFrameMk id="6" creationId="{CF730C9E-CBB2-4C26-AEAF-A8F1ADB5036A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2:12.022" v="20264" actId="20577"/>
          <ac:graphicFrameMkLst>
            <pc:docMk/>
            <pc:sldMk cId="1485852971" sldId="2080106627"/>
            <ac:graphicFrameMk id="9" creationId="{2842CF88-A842-4798-9F00-9F8E8577B544}"/>
          </ac:graphicFrameMkLst>
        </pc:graphicFrameChg>
      </pc:sldChg>
      <pc:sldChg chg="addSp delSp modSp add mod">
        <pc:chgData name="Venkatesh, Dhananjayan [VISUS]" userId="a0199d1d-0a79-4309-afbe-7ea85bc005cc" providerId="ADAL" clId="{AC7992E2-0EEC-4A43-A36F-DDC752CFC61C}" dt="2022-08-24T10:42:17.119" v="20266" actId="20577"/>
        <pc:sldMkLst>
          <pc:docMk/>
          <pc:sldMk cId="4155186979" sldId="2080106628"/>
        </pc:sldMkLst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4155186979" sldId="2080106628"/>
            <ac:spMk id="2" creationId="{7EB99C3B-8E0C-4F9F-B900-550623AB00E3}"/>
          </ac:spMkLst>
        </pc:spChg>
        <pc:spChg chg="mod">
          <ac:chgData name="Venkatesh, Dhananjayan [VISUS]" userId="a0199d1d-0a79-4309-afbe-7ea85bc005cc" providerId="ADAL" clId="{AC7992E2-0EEC-4A43-A36F-DDC752CFC61C}" dt="2022-08-15T12:44:08.904" v="1876"/>
          <ac:spMkLst>
            <pc:docMk/>
            <pc:sldMk cId="4155186979" sldId="2080106628"/>
            <ac:spMk id="3" creationId="{CD284C60-1770-4F86-9965-8A365D1AB6B3}"/>
          </ac:spMkLst>
        </pc:spChg>
        <pc:spChg chg="add del mod">
          <ac:chgData name="Venkatesh, Dhananjayan [VISUS]" userId="a0199d1d-0a79-4309-afbe-7ea85bc005cc" providerId="ADAL" clId="{AC7992E2-0EEC-4A43-A36F-DDC752CFC61C}" dt="2022-08-18T20:40:44.689" v="13436" actId="478"/>
          <ac:spMkLst>
            <pc:docMk/>
            <pc:sldMk cId="4155186979" sldId="2080106628"/>
            <ac:spMk id="6" creationId="{D28C8FD4-7EB7-4700-9EB3-014D54C1B6B8}"/>
          </ac:spMkLst>
        </pc:spChg>
        <pc:spChg chg="del">
          <ac:chgData name="Venkatesh, Dhananjayan [VISUS]" userId="a0199d1d-0a79-4309-afbe-7ea85bc005cc" providerId="ADAL" clId="{AC7992E2-0EEC-4A43-A36F-DDC752CFC61C}" dt="2022-08-21T16:16:39.501" v="17664" actId="478"/>
          <ac:spMkLst>
            <pc:docMk/>
            <pc:sldMk cId="4155186979" sldId="2080106628"/>
            <ac:spMk id="8" creationId="{78AB4D54-A78F-4906-9B82-1EB2C3668EF9}"/>
          </ac:spMkLst>
        </pc:spChg>
        <pc:graphicFrameChg chg="del mod modGraphic">
          <ac:chgData name="Venkatesh, Dhananjayan [VISUS]" userId="a0199d1d-0a79-4309-afbe-7ea85bc005cc" providerId="ADAL" clId="{AC7992E2-0EEC-4A43-A36F-DDC752CFC61C}" dt="2022-08-18T20:40:41.900" v="13434" actId="478"/>
          <ac:graphicFrameMkLst>
            <pc:docMk/>
            <pc:sldMk cId="4155186979" sldId="2080106628"/>
            <ac:graphicFrameMk id="4" creationId="{3A361316-56F0-453E-88F8-CC834861AF45}"/>
          </ac:graphicFrameMkLst>
        </pc:graphicFrameChg>
        <pc:graphicFrameChg chg="add mod">
          <ac:chgData name="Venkatesh, Dhananjayan [VISUS]" userId="a0199d1d-0a79-4309-afbe-7ea85bc005cc" providerId="ADAL" clId="{AC7992E2-0EEC-4A43-A36F-DDC752CFC61C}" dt="2022-08-23T17:48:27.384" v="19925"/>
          <ac:graphicFrameMkLst>
            <pc:docMk/>
            <pc:sldMk cId="4155186979" sldId="2080106628"/>
            <ac:graphicFrameMk id="6" creationId="{9CAB825F-78A2-4680-947D-FA3F275D3895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24T10:42:17.119" v="20266" actId="20577"/>
          <ac:graphicFrameMkLst>
            <pc:docMk/>
            <pc:sldMk cId="4155186979" sldId="2080106628"/>
            <ac:graphicFrameMk id="9" creationId="{C3F2283C-DA79-483A-B462-E6BC8A19E01F}"/>
          </ac:graphicFrameMkLst>
        </pc:graphicFrameChg>
      </pc:sldChg>
      <pc:sldChg chg="addSp delSp modSp add mod ord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2181553515" sldId="2080106629"/>
        </pc:sldMkLst>
        <pc:spChg chg="add mod">
          <ac:chgData name="Venkatesh, Dhananjayan [VISUS]" userId="a0199d1d-0a79-4309-afbe-7ea85bc005cc" providerId="ADAL" clId="{AC7992E2-0EEC-4A43-A36F-DDC752CFC61C}" dt="2022-08-22T12:47:36.682" v="18155" actId="1035"/>
          <ac:spMkLst>
            <pc:docMk/>
            <pc:sldMk cId="2181553515" sldId="2080106629"/>
            <ac:spMk id="2" creationId="{EEBEDDE6-75DE-47C7-9E7A-CA335BF3CD8D}"/>
          </ac:spMkLst>
        </pc:spChg>
        <pc:spChg chg="add del mod">
          <ac:chgData name="Venkatesh, Dhananjayan [VISUS]" userId="a0199d1d-0a79-4309-afbe-7ea85bc005cc" providerId="ADAL" clId="{AC7992E2-0EEC-4A43-A36F-DDC752CFC61C}" dt="2022-08-15T13:06:34.063" v="2061" actId="478"/>
          <ac:spMkLst>
            <pc:docMk/>
            <pc:sldMk cId="2181553515" sldId="2080106629"/>
            <ac:spMk id="3" creationId="{E4146603-5365-4801-BADD-064AC75BFA65}"/>
          </ac:spMkLst>
        </pc:spChg>
        <pc:spChg chg="mod">
          <ac:chgData name="Venkatesh, Dhananjayan [VISUS]" userId="a0199d1d-0a79-4309-afbe-7ea85bc005cc" providerId="ADAL" clId="{AC7992E2-0EEC-4A43-A36F-DDC752CFC61C}" dt="2022-08-22T12:47:25.344" v="18106" actId="1035"/>
          <ac:spMkLst>
            <pc:docMk/>
            <pc:sldMk cId="2181553515" sldId="2080106629"/>
            <ac:spMk id="6" creationId="{89D1A26D-5BF0-4FDB-88E7-2550BDB95937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2181553515" sldId="2080106629"/>
            <ac:spMk id="25" creationId="{D354ED60-3E8D-42BC-8AD5-CA299839781D}"/>
          </ac:spMkLst>
        </pc:spChg>
        <pc:spChg chg="del mod">
          <ac:chgData name="Venkatesh, Dhananjayan [VISUS]" userId="a0199d1d-0a79-4309-afbe-7ea85bc005cc" providerId="ADAL" clId="{AC7992E2-0EEC-4A43-A36F-DDC752CFC61C}" dt="2022-08-15T13:01:06.951" v="2018" actId="478"/>
          <ac:spMkLst>
            <pc:docMk/>
            <pc:sldMk cId="2181553515" sldId="2080106629"/>
            <ac:spMk id="26" creationId="{EBEAA956-9211-4541-B25F-51B2263FA3A9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22T12:47:36.682" v="18155" actId="1035"/>
          <ac:graphicFrameMkLst>
            <pc:docMk/>
            <pc:sldMk cId="2181553515" sldId="2080106629"/>
            <ac:graphicFrameMk id="11" creationId="{4B99B085-4E2A-4FF6-A2F9-61092E7225C5}"/>
          </ac:graphicFrameMkLst>
        </pc:graphicFrameChg>
        <pc:graphicFrameChg chg="add del mod">
          <ac:chgData name="Venkatesh, Dhananjayan [VISUS]" userId="a0199d1d-0a79-4309-afbe-7ea85bc005cc" providerId="ADAL" clId="{AC7992E2-0EEC-4A43-A36F-DDC752CFC61C}" dt="2022-08-15T13:01:38.918" v="2020"/>
          <ac:graphicFrameMkLst>
            <pc:docMk/>
            <pc:sldMk cId="2181553515" sldId="2080106629"/>
            <ac:graphicFrameMk id="20" creationId="{FC94B8D0-282D-4B01-949A-3F1D8A19F3B2}"/>
          </ac:graphicFrameMkLst>
        </pc:graphicFrameChg>
        <pc:graphicFrameChg chg="add del mod modGraphic">
          <ac:chgData name="Venkatesh, Dhananjayan [VISUS]" userId="a0199d1d-0a79-4309-afbe-7ea85bc005cc" providerId="ADAL" clId="{AC7992E2-0EEC-4A43-A36F-DDC752CFC61C}" dt="2022-08-15T13:06:30.286" v="2060" actId="478"/>
          <ac:graphicFrameMkLst>
            <pc:docMk/>
            <pc:sldMk cId="2181553515" sldId="2080106629"/>
            <ac:graphicFrameMk id="27" creationId="{930106B7-0435-445E-8251-65291154C355}"/>
          </ac:graphicFrameMkLst>
        </pc:graphicFrameChg>
        <pc:picChg chg="mod">
          <ac:chgData name="Venkatesh, Dhananjayan [VISUS]" userId="a0199d1d-0a79-4309-afbe-7ea85bc005cc" providerId="ADAL" clId="{AC7992E2-0EEC-4A43-A36F-DDC752CFC61C}" dt="2022-08-17T21:58:23.770" v="7579" actId="1037"/>
          <ac:picMkLst>
            <pc:docMk/>
            <pc:sldMk cId="2181553515" sldId="2080106629"/>
            <ac:picMk id="14" creationId="{ED304F01-4A40-48C0-8DC2-332F5A6C223D}"/>
          </ac:picMkLst>
        </pc:picChg>
        <pc:picChg chg="mod">
          <ac:chgData name="Venkatesh, Dhananjayan [VISUS]" userId="a0199d1d-0a79-4309-afbe-7ea85bc005cc" providerId="ADAL" clId="{AC7992E2-0EEC-4A43-A36F-DDC752CFC61C}" dt="2022-08-17T21:58:04.662" v="7554" actId="1038"/>
          <ac:picMkLst>
            <pc:docMk/>
            <pc:sldMk cId="2181553515" sldId="2080106629"/>
            <ac:picMk id="15" creationId="{4A849447-C9A8-4D77-A8AB-2850CAFD0B15}"/>
          </ac:picMkLst>
        </pc:picChg>
        <pc:picChg chg="mod">
          <ac:chgData name="Venkatesh, Dhananjayan [VISUS]" userId="a0199d1d-0a79-4309-afbe-7ea85bc005cc" providerId="ADAL" clId="{AC7992E2-0EEC-4A43-A36F-DDC752CFC61C}" dt="2022-08-17T21:57:44.981" v="7507" actId="1035"/>
          <ac:picMkLst>
            <pc:docMk/>
            <pc:sldMk cId="2181553515" sldId="2080106629"/>
            <ac:picMk id="16" creationId="{96CE9C00-FFF5-48C3-92D8-3800C1D909A4}"/>
          </ac:picMkLst>
        </pc:picChg>
        <pc:picChg chg="mod">
          <ac:chgData name="Venkatesh, Dhananjayan [VISUS]" userId="a0199d1d-0a79-4309-afbe-7ea85bc005cc" providerId="ADAL" clId="{AC7992E2-0EEC-4A43-A36F-DDC752CFC61C}" dt="2022-08-17T21:58:26.565" v="7583" actId="1038"/>
          <ac:picMkLst>
            <pc:docMk/>
            <pc:sldMk cId="2181553515" sldId="2080106629"/>
            <ac:picMk id="17" creationId="{575EBDC4-8374-4D7D-A33A-C3232A9AAA7F}"/>
          </ac:picMkLst>
        </pc:picChg>
        <pc:picChg chg="del mod">
          <ac:chgData name="Venkatesh, Dhananjayan [VISUS]" userId="a0199d1d-0a79-4309-afbe-7ea85bc005cc" providerId="ADAL" clId="{AC7992E2-0EEC-4A43-A36F-DDC752CFC61C}" dt="2022-08-17T21:58:12.807" v="7556" actId="478"/>
          <ac:picMkLst>
            <pc:docMk/>
            <pc:sldMk cId="2181553515" sldId="2080106629"/>
            <ac:picMk id="18" creationId="{6FF627C9-8A30-4403-AD5A-2D880019B038}"/>
          </ac:picMkLst>
        </pc:picChg>
        <pc:picChg chg="mod">
          <ac:chgData name="Venkatesh, Dhananjayan [VISUS]" userId="a0199d1d-0a79-4309-afbe-7ea85bc005cc" providerId="ADAL" clId="{AC7992E2-0EEC-4A43-A36F-DDC752CFC61C}" dt="2022-08-17T21:57:49.945" v="7513" actId="1036"/>
          <ac:picMkLst>
            <pc:docMk/>
            <pc:sldMk cId="2181553515" sldId="2080106629"/>
            <ac:picMk id="19" creationId="{394600DF-91C0-489C-9ADF-7BD430D9F623}"/>
          </ac:picMkLst>
        </pc:picChg>
        <pc:picChg chg="mod">
          <ac:chgData name="Venkatesh, Dhananjayan [VISUS]" userId="a0199d1d-0a79-4309-afbe-7ea85bc005cc" providerId="ADAL" clId="{AC7992E2-0EEC-4A43-A36F-DDC752CFC61C}" dt="2022-08-17T21:57:54.119" v="7522" actId="1038"/>
          <ac:picMkLst>
            <pc:docMk/>
            <pc:sldMk cId="2181553515" sldId="2080106629"/>
            <ac:picMk id="21" creationId="{D224FABA-CC62-4915-B81F-F2FD62EB3117}"/>
          </ac:picMkLst>
        </pc:picChg>
        <pc:picChg chg="mod">
          <ac:chgData name="Venkatesh, Dhananjayan [VISUS]" userId="a0199d1d-0a79-4309-afbe-7ea85bc005cc" providerId="ADAL" clId="{AC7992E2-0EEC-4A43-A36F-DDC752CFC61C}" dt="2022-08-17T21:57:25.613" v="7489" actId="1076"/>
          <ac:picMkLst>
            <pc:docMk/>
            <pc:sldMk cId="2181553515" sldId="2080106629"/>
            <ac:picMk id="22" creationId="{98F011FC-A60D-47D0-8B1D-BAA9E836194B}"/>
          </ac:picMkLst>
        </pc:picChg>
        <pc:picChg chg="add mod">
          <ac:chgData name="Venkatesh, Dhananjayan [VISUS]" userId="a0199d1d-0a79-4309-afbe-7ea85bc005cc" providerId="ADAL" clId="{AC7992E2-0EEC-4A43-A36F-DDC752CFC61C}" dt="2022-08-17T21:58:18.454" v="7561" actId="1037"/>
          <ac:picMkLst>
            <pc:docMk/>
            <pc:sldMk cId="2181553515" sldId="2080106629"/>
            <ac:picMk id="4098" creationId="{4208D574-36A1-446B-87EC-35E3774CAA14}"/>
          </ac:picMkLst>
        </pc:picChg>
      </pc:sldChg>
      <pc:sldChg chg="modSp add mod ord delCm modCm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1201065343" sldId="2080106630"/>
        </pc:sldMkLst>
        <pc:spChg chg="mod">
          <ac:chgData name="Venkatesh, Dhananjayan [VISUS]" userId="a0199d1d-0a79-4309-afbe-7ea85bc005cc" providerId="ADAL" clId="{AC7992E2-0EEC-4A43-A36F-DDC752CFC61C}" dt="2022-08-16T18:30:03.052" v="5452" actId="20577"/>
          <ac:spMkLst>
            <pc:docMk/>
            <pc:sldMk cId="1201065343" sldId="2080106630"/>
            <ac:spMk id="2" creationId="{C961179C-3162-4127-A08D-48B5F068C6A9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1201065343" sldId="2080106630"/>
            <ac:spMk id="5" creationId="{809D0B72-81E0-4E1B-8299-793A77294FF1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1201065343" sldId="2080106630"/>
            <ac:spMk id="6" creationId="{A18F7A62-F113-4AD8-8CF6-474CFBCF1FF3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9T08:29:10.058" v="16757" actId="2165"/>
          <ac:graphicFrameMkLst>
            <pc:docMk/>
            <pc:sldMk cId="1201065343" sldId="2080106630"/>
            <ac:graphicFrameMk id="4" creationId="{9210A917-DA0A-4578-8DC8-F787207DB8F6}"/>
          </ac:graphicFrameMkLst>
        </pc:graphicFrameChg>
      </pc:sldChg>
      <pc:sldChg chg="addSp delSp modSp add mod ord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2108399264" sldId="2080106631"/>
        </pc:sldMkLst>
        <pc:spChg chg="mod">
          <ac:chgData name="Venkatesh, Dhananjayan [VISUS]" userId="a0199d1d-0a79-4309-afbe-7ea85bc005cc" providerId="ADAL" clId="{AC7992E2-0EEC-4A43-A36F-DDC752CFC61C}" dt="2022-08-16T18:38:07.521" v="5620" actId="20577"/>
          <ac:spMkLst>
            <pc:docMk/>
            <pc:sldMk cId="2108399264" sldId="2080106631"/>
            <ac:spMk id="2" creationId="{C961179C-3162-4127-A08D-48B5F068C6A9}"/>
          </ac:spMkLst>
        </pc:spChg>
        <pc:spChg chg="add del mod">
          <ac:chgData name="Venkatesh, Dhananjayan [VISUS]" userId="a0199d1d-0a79-4309-afbe-7ea85bc005cc" providerId="ADAL" clId="{AC7992E2-0EEC-4A43-A36F-DDC752CFC61C}" dt="2022-08-16T18:39:39.536" v="5685" actId="478"/>
          <ac:spMkLst>
            <pc:docMk/>
            <pc:sldMk cId="2108399264" sldId="2080106631"/>
            <ac:spMk id="6" creationId="{B3FAAE7F-25D1-43FD-8319-9E563E9635A5}"/>
          </ac:spMkLst>
        </pc:spChg>
        <pc:spChg chg="del">
          <ac:chgData name="Venkatesh, Dhananjayan [VISUS]" userId="a0199d1d-0a79-4309-afbe-7ea85bc005cc" providerId="ADAL" clId="{AC7992E2-0EEC-4A43-A36F-DDC752CFC61C}" dt="2022-08-19T11:43:16.552" v="17193" actId="478"/>
          <ac:spMkLst>
            <pc:docMk/>
            <pc:sldMk cId="2108399264" sldId="2080106631"/>
            <ac:spMk id="7" creationId="{DC4BCF63-4764-4402-9E1E-B72F1610CD34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2108399264" sldId="2080106631"/>
            <ac:spMk id="8" creationId="{57076EEE-BE44-497F-AD85-167CEAE282EF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2108399264" sldId="2080106631"/>
            <ac:spMk id="9" creationId="{18A4972D-BACD-4CEF-A0B4-2CD79D83229E}"/>
          </ac:spMkLst>
        </pc:spChg>
        <pc:spChg chg="add mod">
          <ac:chgData name="Venkatesh, Dhananjayan [VISUS]" userId="a0199d1d-0a79-4309-afbe-7ea85bc005cc" providerId="ADAL" clId="{AC7992E2-0EEC-4A43-A36F-DDC752CFC61C}" dt="2022-08-16T19:31:17.658" v="6155" actId="108"/>
          <ac:spMkLst>
            <pc:docMk/>
            <pc:sldMk cId="2108399264" sldId="2080106631"/>
            <ac:spMk id="10" creationId="{FA52B133-E8E7-4727-A84D-6EB10088DDEE}"/>
          </ac:spMkLst>
        </pc:spChg>
        <pc:graphicFrameChg chg="del mod modGraphic">
          <ac:chgData name="Venkatesh, Dhananjayan [VISUS]" userId="a0199d1d-0a79-4309-afbe-7ea85bc005cc" providerId="ADAL" clId="{AC7992E2-0EEC-4A43-A36F-DDC752CFC61C}" dt="2022-08-16T18:39:36.855" v="5683" actId="478"/>
          <ac:graphicFrameMkLst>
            <pc:docMk/>
            <pc:sldMk cId="2108399264" sldId="2080106631"/>
            <ac:graphicFrameMk id="4" creationId="{9210A917-DA0A-4578-8DC8-F787207DB8F6}"/>
          </ac:graphicFrameMkLst>
        </pc:graphicFrameChg>
        <pc:graphicFrameChg chg="add del mod">
          <ac:chgData name="Venkatesh, Dhananjayan [VISUS]" userId="a0199d1d-0a79-4309-afbe-7ea85bc005cc" providerId="ADAL" clId="{AC7992E2-0EEC-4A43-A36F-DDC752CFC61C}" dt="2022-08-15T13:03:44.917" v="2035" actId="478"/>
          <ac:graphicFrameMkLst>
            <pc:docMk/>
            <pc:sldMk cId="2108399264" sldId="2080106631"/>
            <ac:graphicFrameMk id="10" creationId="{E4E226BB-9974-489F-87C6-39C9B135F633}"/>
          </ac:graphicFrameMkLst>
        </pc:graphicFrameChg>
        <pc:graphicFrameChg chg="add del mod">
          <ac:chgData name="Venkatesh, Dhananjayan [VISUS]" userId="a0199d1d-0a79-4309-afbe-7ea85bc005cc" providerId="ADAL" clId="{AC7992E2-0EEC-4A43-A36F-DDC752CFC61C}" dt="2022-08-16T18:39:21.984" v="5681"/>
          <ac:graphicFrameMkLst>
            <pc:docMk/>
            <pc:sldMk cId="2108399264" sldId="2080106631"/>
            <ac:graphicFrameMk id="11" creationId="{BBCA6898-D69C-47E9-B44B-D072DBEAD522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19T08:28:55.160" v="16754" actId="2165"/>
          <ac:graphicFrameMkLst>
            <pc:docMk/>
            <pc:sldMk cId="2108399264" sldId="2080106631"/>
            <ac:graphicFrameMk id="12" creationId="{B4FF1FE7-453B-4803-8E88-F2CB02C53500}"/>
          </ac:graphicFrameMkLst>
        </pc:graphicFrameChg>
      </pc:sldChg>
      <pc:sldChg chg="modSp add del mod ord">
        <pc:chgData name="Venkatesh, Dhananjayan [VISUS]" userId="a0199d1d-0a79-4309-afbe-7ea85bc005cc" providerId="ADAL" clId="{AC7992E2-0EEC-4A43-A36F-DDC752CFC61C}" dt="2022-08-18T13:32:25.861" v="11266" actId="47"/>
        <pc:sldMkLst>
          <pc:docMk/>
          <pc:sldMk cId="263087226" sldId="2080106632"/>
        </pc:sldMkLst>
        <pc:spChg chg="mod">
          <ac:chgData name="Venkatesh, Dhananjayan [VISUS]" userId="a0199d1d-0a79-4309-afbe-7ea85bc005cc" providerId="ADAL" clId="{AC7992E2-0EEC-4A43-A36F-DDC752CFC61C}" dt="2022-08-18T13:26:05.048" v="11228" actId="1076"/>
          <ac:spMkLst>
            <pc:docMk/>
            <pc:sldMk cId="263087226" sldId="2080106632"/>
            <ac:spMk id="2" creationId="{14460320-FCB7-45EB-BB46-1CB79FD2E873}"/>
          </ac:spMkLst>
        </pc:spChg>
        <pc:spChg chg="mod">
          <ac:chgData name="Venkatesh, Dhananjayan [VISUS]" userId="a0199d1d-0a79-4309-afbe-7ea85bc005cc" providerId="ADAL" clId="{AC7992E2-0EEC-4A43-A36F-DDC752CFC61C}" dt="2022-08-18T13:32:14.203" v="11264" actId="21"/>
          <ac:spMkLst>
            <pc:docMk/>
            <pc:sldMk cId="263087226" sldId="2080106632"/>
            <ac:spMk id="3" creationId="{7F0AF350-2E27-48AB-BCE8-8F55CAC7B2B2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263087226" sldId="2080106632"/>
            <ac:spMk id="4" creationId="{68D76712-00E9-4017-9841-B5A47B7BFD56}"/>
          </ac:spMkLst>
        </pc:spChg>
        <pc:spChg chg="mod">
          <ac:chgData name="Venkatesh, Dhananjayan [VISUS]" userId="a0199d1d-0a79-4309-afbe-7ea85bc005cc" providerId="ADAL" clId="{AC7992E2-0EEC-4A43-A36F-DDC752CFC61C}" dt="2022-08-15T13:00:44.072" v="2015"/>
          <ac:spMkLst>
            <pc:docMk/>
            <pc:sldMk cId="263087226" sldId="2080106632"/>
            <ac:spMk id="5" creationId="{EF61A5A4-2194-4091-B577-97CB63523C29}"/>
          </ac:spMkLst>
        </pc:spChg>
      </pc:sldChg>
      <pc:sldChg chg="addSp delSp modSp add mod ord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3493614981" sldId="2080106633"/>
        </pc:sldMkLst>
        <pc:spChg chg="mod">
          <ac:chgData name="Venkatesh, Dhananjayan [VISUS]" userId="a0199d1d-0a79-4309-afbe-7ea85bc005cc" providerId="ADAL" clId="{AC7992E2-0EEC-4A43-A36F-DDC752CFC61C}" dt="2022-08-16T18:32:08.463" v="5561" actId="20577"/>
          <ac:spMkLst>
            <pc:docMk/>
            <pc:sldMk cId="3493614981" sldId="2080106633"/>
            <ac:spMk id="2" creationId="{C961179C-3162-4127-A08D-48B5F068C6A9}"/>
          </ac:spMkLst>
        </pc:spChg>
        <pc:spChg chg="add del">
          <ac:chgData name="Venkatesh, Dhananjayan [VISUS]" userId="a0199d1d-0a79-4309-afbe-7ea85bc005cc" providerId="ADAL" clId="{AC7992E2-0EEC-4A43-A36F-DDC752CFC61C}" dt="2022-08-16T18:32:18.597" v="5564" actId="21"/>
          <ac:spMkLst>
            <pc:docMk/>
            <pc:sldMk cId="3493614981" sldId="2080106633"/>
            <ac:spMk id="7" creationId="{DC4BCF63-4764-4402-9E1E-B72F1610CD34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9T08:31:24.171" v="16758" actId="255"/>
          <ac:graphicFrameMkLst>
            <pc:docMk/>
            <pc:sldMk cId="3493614981" sldId="2080106633"/>
            <ac:graphicFrameMk id="4" creationId="{9210A917-DA0A-4578-8DC8-F787207DB8F6}"/>
          </ac:graphicFrameMkLst>
        </pc:graphicFrameChg>
      </pc:sldChg>
      <pc:sldChg chg="addSp delSp modSp new del mod ord modClrScheme chgLayout">
        <pc:chgData name="Venkatesh, Dhananjayan [VISUS]" userId="a0199d1d-0a79-4309-afbe-7ea85bc005cc" providerId="ADAL" clId="{AC7992E2-0EEC-4A43-A36F-DDC752CFC61C}" dt="2022-08-23T18:12:47.879" v="20006" actId="47"/>
        <pc:sldMkLst>
          <pc:docMk/>
          <pc:sldMk cId="2470724760" sldId="2080106634"/>
        </pc:sldMkLst>
        <pc:spChg chg="del">
          <ac:chgData name="Venkatesh, Dhananjayan [VISUS]" userId="a0199d1d-0a79-4309-afbe-7ea85bc005cc" providerId="ADAL" clId="{AC7992E2-0EEC-4A43-A36F-DDC752CFC61C}" dt="2022-08-15T14:20:56.798" v="3146" actId="700"/>
          <ac:spMkLst>
            <pc:docMk/>
            <pc:sldMk cId="2470724760" sldId="2080106634"/>
            <ac:spMk id="2" creationId="{17DB0962-1F82-4B0B-9A3D-AA4938442172}"/>
          </ac:spMkLst>
        </pc:spChg>
        <pc:spChg chg="del mod ord">
          <ac:chgData name="Venkatesh, Dhananjayan [VISUS]" userId="a0199d1d-0a79-4309-afbe-7ea85bc005cc" providerId="ADAL" clId="{AC7992E2-0EEC-4A43-A36F-DDC752CFC61C}" dt="2022-08-15T14:20:56.798" v="3146" actId="700"/>
          <ac:spMkLst>
            <pc:docMk/>
            <pc:sldMk cId="2470724760" sldId="2080106634"/>
            <ac:spMk id="3" creationId="{E7C014E2-C6E6-4D7E-AE67-9C3921F93E8E}"/>
          </ac:spMkLst>
        </pc:spChg>
        <pc:spChg chg="add mod ord">
          <ac:chgData name="Venkatesh, Dhananjayan [VISUS]" userId="a0199d1d-0a79-4309-afbe-7ea85bc005cc" providerId="ADAL" clId="{AC7992E2-0EEC-4A43-A36F-DDC752CFC61C}" dt="2022-08-17T21:49:02.786" v="7377" actId="20577"/>
          <ac:spMkLst>
            <pc:docMk/>
            <pc:sldMk cId="2470724760" sldId="2080106634"/>
            <ac:spMk id="4" creationId="{F9BC16A2-0EB6-4771-AE4B-27884C841BB5}"/>
          </ac:spMkLst>
        </pc:spChg>
        <pc:spChg chg="add mod ord">
          <ac:chgData name="Venkatesh, Dhananjayan [VISUS]" userId="a0199d1d-0a79-4309-afbe-7ea85bc005cc" providerId="ADAL" clId="{AC7992E2-0EEC-4A43-A36F-DDC752CFC61C}" dt="2022-08-15T14:20:56.798" v="3146" actId="700"/>
          <ac:spMkLst>
            <pc:docMk/>
            <pc:sldMk cId="2470724760" sldId="2080106634"/>
            <ac:spMk id="5" creationId="{A1E85C97-71F8-4941-9D59-75D0B571BB60}"/>
          </ac:spMkLst>
        </pc:spChg>
      </pc:sldChg>
      <pc:sldChg chg="addSp delSp modSp new mod ord modClrScheme chgLayout">
        <pc:chgData name="Venkatesh, Dhananjayan [VISUS]" userId="a0199d1d-0a79-4309-afbe-7ea85bc005cc" providerId="ADAL" clId="{AC7992E2-0EEC-4A43-A36F-DDC752CFC61C}" dt="2022-08-17T21:48:25.576" v="7351"/>
        <pc:sldMkLst>
          <pc:docMk/>
          <pc:sldMk cId="338670668" sldId="2080106635"/>
        </pc:sldMkLst>
        <pc:spChg chg="del mod ord">
          <ac:chgData name="Venkatesh, Dhananjayan [VISUS]" userId="a0199d1d-0a79-4309-afbe-7ea85bc005cc" providerId="ADAL" clId="{AC7992E2-0EEC-4A43-A36F-DDC752CFC61C}" dt="2022-08-15T14:21:12.379" v="3157" actId="700"/>
          <ac:spMkLst>
            <pc:docMk/>
            <pc:sldMk cId="338670668" sldId="2080106635"/>
            <ac:spMk id="2" creationId="{D043D73E-2BC5-45F6-9FD0-00C3CE7ADA55}"/>
          </ac:spMkLst>
        </pc:spChg>
        <pc:spChg chg="del">
          <ac:chgData name="Venkatesh, Dhananjayan [VISUS]" userId="a0199d1d-0a79-4309-afbe-7ea85bc005cc" providerId="ADAL" clId="{AC7992E2-0EEC-4A43-A36F-DDC752CFC61C}" dt="2022-08-15T14:21:12.379" v="3157" actId="700"/>
          <ac:spMkLst>
            <pc:docMk/>
            <pc:sldMk cId="338670668" sldId="2080106635"/>
            <ac:spMk id="3" creationId="{65F56F31-95F4-4F3E-B1F1-147953EF3A66}"/>
          </ac:spMkLst>
        </pc:spChg>
        <pc:spChg chg="add mod ord">
          <ac:chgData name="Venkatesh, Dhananjayan [VISUS]" userId="a0199d1d-0a79-4309-afbe-7ea85bc005cc" providerId="ADAL" clId="{AC7992E2-0EEC-4A43-A36F-DDC752CFC61C}" dt="2022-08-17T21:47:10.351" v="7318" actId="20577"/>
          <ac:spMkLst>
            <pc:docMk/>
            <pc:sldMk cId="338670668" sldId="2080106635"/>
            <ac:spMk id="4" creationId="{2376B4C1-00D6-4534-B6F8-2C6751E1BCEC}"/>
          </ac:spMkLst>
        </pc:spChg>
        <pc:spChg chg="add mod ord">
          <ac:chgData name="Venkatesh, Dhananjayan [VISUS]" userId="a0199d1d-0a79-4309-afbe-7ea85bc005cc" providerId="ADAL" clId="{AC7992E2-0EEC-4A43-A36F-DDC752CFC61C}" dt="2022-08-15T14:21:12.379" v="3157" actId="700"/>
          <ac:spMkLst>
            <pc:docMk/>
            <pc:sldMk cId="338670668" sldId="2080106635"/>
            <ac:spMk id="5" creationId="{3AC74474-E6C0-4D64-B76D-7EBB983CA91F}"/>
          </ac:spMkLst>
        </pc:spChg>
      </pc:sldChg>
      <pc:sldChg chg="new del">
        <pc:chgData name="Venkatesh, Dhananjayan [VISUS]" userId="a0199d1d-0a79-4309-afbe-7ea85bc005cc" providerId="ADAL" clId="{AC7992E2-0EEC-4A43-A36F-DDC752CFC61C}" dt="2022-08-15T14:21:31.441" v="3178" actId="47"/>
        <pc:sldMkLst>
          <pc:docMk/>
          <pc:sldMk cId="518902984" sldId="2080106636"/>
        </pc:sldMkLst>
      </pc:sldChg>
      <pc:sldChg chg="addSp delSp modSp new mod">
        <pc:chgData name="Venkatesh, Dhananjayan [VISUS]" userId="a0199d1d-0a79-4309-afbe-7ea85bc005cc" providerId="ADAL" clId="{AC7992E2-0EEC-4A43-A36F-DDC752CFC61C}" dt="2022-08-24T16:11:06.323" v="20400" actId="13822"/>
        <pc:sldMkLst>
          <pc:docMk/>
          <pc:sldMk cId="2922925315" sldId="2080106636"/>
        </pc:sldMkLst>
        <pc:spChg chg="del">
          <ac:chgData name="Venkatesh, Dhananjayan [VISUS]" userId="a0199d1d-0a79-4309-afbe-7ea85bc005cc" providerId="ADAL" clId="{AC7992E2-0EEC-4A43-A36F-DDC752CFC61C}" dt="2022-08-15T14:32:08.909" v="3389" actId="478"/>
          <ac:spMkLst>
            <pc:docMk/>
            <pc:sldMk cId="2922925315" sldId="2080106636"/>
            <ac:spMk id="2" creationId="{6E7880E2-DA33-43DA-AB1D-F9317A85DA76}"/>
          </ac:spMkLst>
        </pc:spChg>
        <pc:spChg chg="del">
          <ac:chgData name="Venkatesh, Dhananjayan [VISUS]" userId="a0199d1d-0a79-4309-afbe-7ea85bc005cc" providerId="ADAL" clId="{AC7992E2-0EEC-4A43-A36F-DDC752CFC61C}" dt="2022-08-15T14:32:07.991" v="3388" actId="478"/>
          <ac:spMkLst>
            <pc:docMk/>
            <pc:sldMk cId="2922925315" sldId="2080106636"/>
            <ac:spMk id="3" creationId="{07ADBC6C-B73D-40A4-9006-5F1FAAB7412F}"/>
          </ac:spMkLst>
        </pc:spChg>
        <pc:spChg chg="add mod">
          <ac:chgData name="Venkatesh, Dhananjayan [VISUS]" userId="a0199d1d-0a79-4309-afbe-7ea85bc005cc" providerId="ADAL" clId="{AC7992E2-0EEC-4A43-A36F-DDC752CFC61C}" dt="2022-08-18T20:10:01.494" v="12529" actId="14100"/>
          <ac:spMkLst>
            <pc:docMk/>
            <pc:sldMk cId="2922925315" sldId="2080106636"/>
            <ac:spMk id="6" creationId="{64DAF3B0-D64F-45FD-9994-2ACF13072613}"/>
          </ac:spMkLst>
        </pc:spChg>
        <pc:spChg chg="add mod">
          <ac:chgData name="Venkatesh, Dhananjayan [VISUS]" userId="a0199d1d-0a79-4309-afbe-7ea85bc005cc" providerId="ADAL" clId="{AC7992E2-0EEC-4A43-A36F-DDC752CFC61C}" dt="2022-08-17T20:58:23.858" v="6784" actId="14100"/>
          <ac:spMkLst>
            <pc:docMk/>
            <pc:sldMk cId="2922925315" sldId="2080106636"/>
            <ac:spMk id="9" creationId="{4744862F-C406-4024-A2E1-62A44F002E2D}"/>
          </ac:spMkLst>
        </pc:spChg>
        <pc:spChg chg="add del mod">
          <ac:chgData name="Venkatesh, Dhananjayan [VISUS]" userId="a0199d1d-0a79-4309-afbe-7ea85bc005cc" providerId="ADAL" clId="{AC7992E2-0EEC-4A43-A36F-DDC752CFC61C}" dt="2022-08-15T14:26:15.333" v="3233" actId="478"/>
          <ac:spMkLst>
            <pc:docMk/>
            <pc:sldMk cId="2922925315" sldId="2080106636"/>
            <ac:spMk id="10" creationId="{36237139-93FD-4E08-9570-50B7E4D2DEBD}"/>
          </ac:spMkLst>
        </pc:spChg>
        <pc:spChg chg="add del mod">
          <ac:chgData name="Venkatesh, Dhananjayan [VISUS]" userId="a0199d1d-0a79-4309-afbe-7ea85bc005cc" providerId="ADAL" clId="{AC7992E2-0EEC-4A43-A36F-DDC752CFC61C}" dt="2022-08-17T20:27:31.583" v="6632" actId="478"/>
          <ac:spMkLst>
            <pc:docMk/>
            <pc:sldMk cId="2922925315" sldId="2080106636"/>
            <ac:spMk id="11" creationId="{0889D516-EFFD-45AB-BEBD-CACC5892C4D3}"/>
          </ac:spMkLst>
        </pc:spChg>
        <pc:spChg chg="add mod">
          <ac:chgData name="Venkatesh, Dhananjayan [VISUS]" userId="a0199d1d-0a79-4309-afbe-7ea85bc005cc" providerId="ADAL" clId="{AC7992E2-0EEC-4A43-A36F-DDC752CFC61C}" dt="2022-08-19T10:12:42.214" v="16833" actId="6549"/>
          <ac:spMkLst>
            <pc:docMk/>
            <pc:sldMk cId="2922925315" sldId="2080106636"/>
            <ac:spMk id="11" creationId="{D6FF3B9E-2AA8-4D9D-BC2A-68278A85892D}"/>
          </ac:spMkLst>
        </pc:spChg>
        <pc:spChg chg="add mod">
          <ac:chgData name="Venkatesh, Dhananjayan [VISUS]" userId="a0199d1d-0a79-4309-afbe-7ea85bc005cc" providerId="ADAL" clId="{AC7992E2-0EEC-4A43-A36F-DDC752CFC61C}" dt="2022-08-17T20:56:34.058" v="6761" actId="108"/>
          <ac:spMkLst>
            <pc:docMk/>
            <pc:sldMk cId="2922925315" sldId="2080106636"/>
            <ac:spMk id="13" creationId="{47851075-F306-4D92-9F00-3E657EE38D44}"/>
          </ac:spMkLst>
        </pc:spChg>
        <pc:spChg chg="add del mod">
          <ac:chgData name="Venkatesh, Dhananjayan [VISUS]" userId="a0199d1d-0a79-4309-afbe-7ea85bc005cc" providerId="ADAL" clId="{AC7992E2-0EEC-4A43-A36F-DDC752CFC61C}" dt="2022-08-23T17:29:08.404" v="19890" actId="478"/>
          <ac:spMkLst>
            <pc:docMk/>
            <pc:sldMk cId="2922925315" sldId="2080106636"/>
            <ac:spMk id="14" creationId="{B78678D9-C95A-42A1-85DB-525923D3F808}"/>
          </ac:spMkLst>
        </pc:spChg>
        <pc:spChg chg="add del mod">
          <ac:chgData name="Venkatesh, Dhananjayan [VISUS]" userId="a0199d1d-0a79-4309-afbe-7ea85bc005cc" providerId="ADAL" clId="{AC7992E2-0EEC-4A43-A36F-DDC752CFC61C}" dt="2022-08-17T20:27:01.821" v="6610" actId="478"/>
          <ac:spMkLst>
            <pc:docMk/>
            <pc:sldMk cId="2922925315" sldId="2080106636"/>
            <ac:spMk id="15" creationId="{E38D78A0-5E5D-4E3C-A7DA-D37BC05435E7}"/>
          </ac:spMkLst>
        </pc:spChg>
        <pc:spChg chg="add mod">
          <ac:chgData name="Venkatesh, Dhananjayan [VISUS]" userId="a0199d1d-0a79-4309-afbe-7ea85bc005cc" providerId="ADAL" clId="{AC7992E2-0EEC-4A43-A36F-DDC752CFC61C}" dt="2022-08-17T20:56:27.965" v="6755" actId="108"/>
          <ac:spMkLst>
            <pc:docMk/>
            <pc:sldMk cId="2922925315" sldId="2080106636"/>
            <ac:spMk id="17" creationId="{E25ED960-F26F-44DE-B3F3-B02DBA2696BC}"/>
          </ac:spMkLst>
        </pc:spChg>
        <pc:spChg chg="add mod">
          <ac:chgData name="Venkatesh, Dhananjayan [VISUS]" userId="a0199d1d-0a79-4309-afbe-7ea85bc005cc" providerId="ADAL" clId="{AC7992E2-0EEC-4A43-A36F-DDC752CFC61C}" dt="2022-08-17T20:56:01.231" v="6747" actId="108"/>
          <ac:spMkLst>
            <pc:docMk/>
            <pc:sldMk cId="2922925315" sldId="2080106636"/>
            <ac:spMk id="19" creationId="{C2D8FC9D-9D09-4E7F-A81B-BB8B4496D40C}"/>
          </ac:spMkLst>
        </pc:spChg>
        <pc:spChg chg="add mod">
          <ac:chgData name="Venkatesh, Dhananjayan [VISUS]" userId="a0199d1d-0a79-4309-afbe-7ea85bc005cc" providerId="ADAL" clId="{AC7992E2-0EEC-4A43-A36F-DDC752CFC61C}" dt="2022-08-17T20:56:25.490" v="6753" actId="108"/>
          <ac:spMkLst>
            <pc:docMk/>
            <pc:sldMk cId="2922925315" sldId="2080106636"/>
            <ac:spMk id="20" creationId="{71CDE94E-E6BB-4E5E-B860-FFF7E210AF8B}"/>
          </ac:spMkLst>
        </pc:spChg>
        <pc:spChg chg="add mod">
          <ac:chgData name="Venkatesh, Dhananjayan [VISUS]" userId="a0199d1d-0a79-4309-afbe-7ea85bc005cc" providerId="ADAL" clId="{AC7992E2-0EEC-4A43-A36F-DDC752CFC61C}" dt="2022-08-17T20:56:23.580" v="6751" actId="108"/>
          <ac:spMkLst>
            <pc:docMk/>
            <pc:sldMk cId="2922925315" sldId="2080106636"/>
            <ac:spMk id="22" creationId="{D0DE8149-003F-4016-965B-64CD34E7491C}"/>
          </ac:spMkLst>
        </pc:spChg>
        <pc:spChg chg="mod">
          <ac:chgData name="Venkatesh, Dhananjayan [VISUS]" userId="a0199d1d-0a79-4309-afbe-7ea85bc005cc" providerId="ADAL" clId="{AC7992E2-0EEC-4A43-A36F-DDC752CFC61C}" dt="2022-08-24T16:11:06.323" v="20400" actId="13822"/>
          <ac:spMkLst>
            <pc:docMk/>
            <pc:sldMk cId="2922925315" sldId="2080106636"/>
            <ac:spMk id="31" creationId="{58491B6A-6111-4912-8992-D74F42D6ACB7}"/>
          </ac:spMkLst>
        </pc:spChg>
        <pc:spChg chg="add mod">
          <ac:chgData name="Venkatesh, Dhananjayan [VISUS]" userId="a0199d1d-0a79-4309-afbe-7ea85bc005cc" providerId="ADAL" clId="{AC7992E2-0EEC-4A43-A36F-DDC752CFC61C}" dt="2022-08-18T20:31:01.240" v="13186" actId="13822"/>
          <ac:spMkLst>
            <pc:docMk/>
            <pc:sldMk cId="2922925315" sldId="2080106636"/>
            <ac:spMk id="33" creationId="{1D3FFD07-4BA4-4F12-8759-2ACE06AF1B78}"/>
          </ac:spMkLst>
        </pc:spChg>
        <pc:spChg chg="mod">
          <ac:chgData name="Venkatesh, Dhananjayan [VISUS]" userId="a0199d1d-0a79-4309-afbe-7ea85bc005cc" providerId="ADAL" clId="{AC7992E2-0EEC-4A43-A36F-DDC752CFC61C}" dt="2022-08-17T20:57:15.579" v="6771" actId="14100"/>
          <ac:spMkLst>
            <pc:docMk/>
            <pc:sldMk cId="2922925315" sldId="2080106636"/>
            <ac:spMk id="34" creationId="{03135C94-307E-4401-B46A-F79F6C89DFFA}"/>
          </ac:spMkLst>
        </pc:spChg>
        <pc:spChg chg="add mod">
          <ac:chgData name="Venkatesh, Dhananjayan [VISUS]" userId="a0199d1d-0a79-4309-afbe-7ea85bc005cc" providerId="ADAL" clId="{AC7992E2-0EEC-4A43-A36F-DDC752CFC61C}" dt="2022-08-22T12:39:31.079" v="18025" actId="255"/>
          <ac:spMkLst>
            <pc:docMk/>
            <pc:sldMk cId="2922925315" sldId="2080106636"/>
            <ac:spMk id="38" creationId="{3F0A0C2A-30C9-4800-9EE1-D879E6F11910}"/>
          </ac:spMkLst>
        </pc:spChg>
        <pc:spChg chg="add del mod">
          <ac:chgData name="Venkatesh, Dhananjayan [VISUS]" userId="a0199d1d-0a79-4309-afbe-7ea85bc005cc" providerId="ADAL" clId="{AC7992E2-0EEC-4A43-A36F-DDC752CFC61C}" dt="2022-08-17T20:58:37.689" v="6786" actId="478"/>
          <ac:spMkLst>
            <pc:docMk/>
            <pc:sldMk cId="2922925315" sldId="2080106636"/>
            <ac:spMk id="39" creationId="{68207AEA-5319-4B8C-BF2D-DA686CF83732}"/>
          </ac:spMkLst>
        </pc:spChg>
        <pc:grpChg chg="add mod">
          <ac:chgData name="Venkatesh, Dhananjayan [VISUS]" userId="a0199d1d-0a79-4309-afbe-7ea85bc005cc" providerId="ADAL" clId="{AC7992E2-0EEC-4A43-A36F-DDC752CFC61C}" dt="2022-08-18T20:31:36.597" v="13187" actId="1076"/>
          <ac:grpSpMkLst>
            <pc:docMk/>
            <pc:sldMk cId="2922925315" sldId="2080106636"/>
            <ac:grpSpMk id="2" creationId="{0914E6D1-DCED-47F0-AA29-ABEC46E3629C}"/>
          </ac:grpSpMkLst>
        </pc:grpChg>
        <pc:grpChg chg="add mod">
          <ac:chgData name="Venkatesh, Dhananjayan [VISUS]" userId="a0199d1d-0a79-4309-afbe-7ea85bc005cc" providerId="ADAL" clId="{AC7992E2-0EEC-4A43-A36F-DDC752CFC61C}" dt="2022-08-18T20:31:39.052" v="13188" actId="1076"/>
          <ac:grpSpMkLst>
            <pc:docMk/>
            <pc:sldMk cId="2922925315" sldId="2080106636"/>
            <ac:grpSpMk id="3" creationId="{FFFA4447-2B7D-43F2-9799-BD3D1E86EC01}"/>
          </ac:grpSpMkLst>
        </pc:grpChg>
        <pc:grpChg chg="add mod">
          <ac:chgData name="Venkatesh, Dhananjayan [VISUS]" userId="a0199d1d-0a79-4309-afbe-7ea85bc005cc" providerId="ADAL" clId="{AC7992E2-0EEC-4A43-A36F-DDC752CFC61C}" dt="2022-08-17T20:58:04.672" v="6781" actId="121"/>
          <ac:grpSpMkLst>
            <pc:docMk/>
            <pc:sldMk cId="2922925315" sldId="2080106636"/>
            <ac:grpSpMk id="4" creationId="{49B1B49D-5B0E-4891-875E-EEE8FEA8B0A8}"/>
          </ac:grpSpMkLst>
        </pc:grpChg>
        <pc:grpChg chg="add mod">
          <ac:chgData name="Venkatesh, Dhananjayan [VISUS]" userId="a0199d1d-0a79-4309-afbe-7ea85bc005cc" providerId="ADAL" clId="{AC7992E2-0EEC-4A43-A36F-DDC752CFC61C}" dt="2022-08-17T20:58:04.672" v="6781" actId="121"/>
          <ac:grpSpMkLst>
            <pc:docMk/>
            <pc:sldMk cId="2922925315" sldId="2080106636"/>
            <ac:grpSpMk id="10" creationId="{2A2A8D33-5519-41A3-BDF9-AC096CB75FE9}"/>
          </ac:grpSpMkLst>
        </pc:grpChg>
        <pc:grpChg chg="add mod">
          <ac:chgData name="Venkatesh, Dhananjayan [VISUS]" userId="a0199d1d-0a79-4309-afbe-7ea85bc005cc" providerId="ADAL" clId="{AC7992E2-0EEC-4A43-A36F-DDC752CFC61C}" dt="2022-08-17T20:58:04.672" v="6781" actId="121"/>
          <ac:grpSpMkLst>
            <pc:docMk/>
            <pc:sldMk cId="2922925315" sldId="2080106636"/>
            <ac:grpSpMk id="23" creationId="{F71DF6F1-D527-4521-9235-CD050082171A}"/>
          </ac:grpSpMkLst>
        </pc:grpChg>
        <pc:grpChg chg="add mod">
          <ac:chgData name="Venkatesh, Dhananjayan [VISUS]" userId="a0199d1d-0a79-4309-afbe-7ea85bc005cc" providerId="ADAL" clId="{AC7992E2-0EEC-4A43-A36F-DDC752CFC61C}" dt="2022-08-22T12:29:24.690" v="17840" actId="1038"/>
          <ac:grpSpMkLst>
            <pc:docMk/>
            <pc:sldMk cId="2922925315" sldId="2080106636"/>
            <ac:grpSpMk id="24" creationId="{DB263F53-4E59-4D97-BADE-F16D1DAAE80C}"/>
          </ac:grpSpMkLst>
        </pc:grpChg>
        <pc:grpChg chg="add mod">
          <ac:chgData name="Venkatesh, Dhananjayan [VISUS]" userId="a0199d1d-0a79-4309-afbe-7ea85bc005cc" providerId="ADAL" clId="{AC7992E2-0EEC-4A43-A36F-DDC752CFC61C}" dt="2022-08-17T20:58:04.672" v="6781" actId="121"/>
          <ac:grpSpMkLst>
            <pc:docMk/>
            <pc:sldMk cId="2922925315" sldId="2080106636"/>
            <ac:grpSpMk id="25" creationId="{4C6C51D6-9889-4A71-B5A6-570022C30079}"/>
          </ac:grpSpMkLst>
        </pc:grpChg>
        <pc:grpChg chg="add mod">
          <ac:chgData name="Venkatesh, Dhananjayan [VISUS]" userId="a0199d1d-0a79-4309-afbe-7ea85bc005cc" providerId="ADAL" clId="{AC7992E2-0EEC-4A43-A36F-DDC752CFC61C}" dt="2022-08-17T20:57:15.579" v="6771" actId="14100"/>
          <ac:grpSpMkLst>
            <pc:docMk/>
            <pc:sldMk cId="2922925315" sldId="2080106636"/>
            <ac:grpSpMk id="26" creationId="{D7B14BE8-AADF-4E17-A802-439F1461B24D}"/>
          </ac:grpSpMkLst>
        </pc:grpChg>
        <pc:grpChg chg="add mod">
          <ac:chgData name="Venkatesh, Dhananjayan [VISUS]" userId="a0199d1d-0a79-4309-afbe-7ea85bc005cc" providerId="ADAL" clId="{AC7992E2-0EEC-4A43-A36F-DDC752CFC61C}" dt="2022-08-18T20:27:49.292" v="13008" actId="14100"/>
          <ac:grpSpMkLst>
            <pc:docMk/>
            <pc:sldMk cId="2922925315" sldId="2080106636"/>
            <ac:grpSpMk id="30" creationId="{5C891EE3-6FE0-4BCA-839D-D79E8ACD1ACB}"/>
          </ac:grpSpMkLst>
        </pc:grpChg>
        <pc:grpChg chg="add del mod">
          <ac:chgData name="Venkatesh, Dhananjayan [VISUS]" userId="a0199d1d-0a79-4309-afbe-7ea85bc005cc" providerId="ADAL" clId="{AC7992E2-0EEC-4A43-A36F-DDC752CFC61C}" dt="2022-08-17T20:27:40.364" v="6635" actId="478"/>
          <ac:grpSpMkLst>
            <pc:docMk/>
            <pc:sldMk cId="2922925315" sldId="2080106636"/>
            <ac:grpSpMk id="33" creationId="{CFB6EF97-C27C-4BD3-833C-03FE74F29C94}"/>
          </ac:grpSpMkLst>
        </pc:grpChg>
        <pc:picChg chg="add del mod">
          <ac:chgData name="Venkatesh, Dhananjayan [VISUS]" userId="a0199d1d-0a79-4309-afbe-7ea85bc005cc" providerId="ADAL" clId="{AC7992E2-0EEC-4A43-A36F-DDC752CFC61C}" dt="2022-08-17T20:56:37.517" v="6763" actId="108"/>
          <ac:picMkLst>
            <pc:docMk/>
            <pc:sldMk cId="2922925315" sldId="2080106636"/>
            <ac:picMk id="5" creationId="{CC974AA3-B9D9-44C9-AE06-1DE028CDBD67}"/>
          </ac:picMkLst>
        </pc:picChg>
        <pc:picChg chg="add mod">
          <ac:chgData name="Venkatesh, Dhananjayan [VISUS]" userId="a0199d1d-0a79-4309-afbe-7ea85bc005cc" providerId="ADAL" clId="{AC7992E2-0EEC-4A43-A36F-DDC752CFC61C}" dt="2022-08-17T20:57:35.261" v="6778" actId="108"/>
          <ac:picMkLst>
            <pc:docMk/>
            <pc:sldMk cId="2922925315" sldId="2080106636"/>
            <ac:picMk id="7" creationId="{FA987AD5-AC78-4D82-B57E-89110DFD47D2}"/>
          </ac:picMkLst>
        </pc:picChg>
        <pc:picChg chg="add mod ord">
          <ac:chgData name="Venkatesh, Dhananjayan [VISUS]" userId="a0199d1d-0a79-4309-afbe-7ea85bc005cc" providerId="ADAL" clId="{AC7992E2-0EEC-4A43-A36F-DDC752CFC61C}" dt="2022-08-17T20:58:32.609" v="6785" actId="1076"/>
          <ac:picMkLst>
            <pc:docMk/>
            <pc:sldMk cId="2922925315" sldId="2080106636"/>
            <ac:picMk id="8" creationId="{696B0476-B4F2-4E69-B218-59BC036DEB91}"/>
          </ac:picMkLst>
        </pc:picChg>
        <pc:picChg chg="add mod">
          <ac:chgData name="Venkatesh, Dhananjayan [VISUS]" userId="a0199d1d-0a79-4309-afbe-7ea85bc005cc" providerId="ADAL" clId="{AC7992E2-0EEC-4A43-A36F-DDC752CFC61C}" dt="2022-08-17T20:28:32.492" v="6649" actId="1076"/>
          <ac:picMkLst>
            <pc:docMk/>
            <pc:sldMk cId="2922925315" sldId="2080106636"/>
            <ac:picMk id="12" creationId="{356C0CBA-79E2-43D0-829A-1F2AE6B1326F}"/>
          </ac:picMkLst>
        </pc:picChg>
        <pc:picChg chg="add del mod">
          <ac:chgData name="Venkatesh, Dhananjayan [VISUS]" userId="a0199d1d-0a79-4309-afbe-7ea85bc005cc" providerId="ADAL" clId="{AC7992E2-0EEC-4A43-A36F-DDC752CFC61C}" dt="2022-08-17T20:27:50.123" v="6637" actId="478"/>
          <ac:picMkLst>
            <pc:docMk/>
            <pc:sldMk cId="2922925315" sldId="2080106636"/>
            <ac:picMk id="14" creationId="{397BACC9-6FEA-4693-BBE1-B81187FB271E}"/>
          </ac:picMkLst>
        </pc:picChg>
        <pc:picChg chg="add del mod">
          <ac:chgData name="Venkatesh, Dhananjayan [VISUS]" userId="a0199d1d-0a79-4309-afbe-7ea85bc005cc" providerId="ADAL" clId="{AC7992E2-0EEC-4A43-A36F-DDC752CFC61C}" dt="2022-08-17T20:27:05.725" v="6613" actId="478"/>
          <ac:picMkLst>
            <pc:docMk/>
            <pc:sldMk cId="2922925315" sldId="2080106636"/>
            <ac:picMk id="16" creationId="{6354D96A-6D88-4D14-86AD-6C7ECE052ED5}"/>
          </ac:picMkLst>
        </pc:picChg>
        <pc:picChg chg="add del mod">
          <ac:chgData name="Venkatesh, Dhananjayan [VISUS]" userId="a0199d1d-0a79-4309-afbe-7ea85bc005cc" providerId="ADAL" clId="{AC7992E2-0EEC-4A43-A36F-DDC752CFC61C}" dt="2022-08-17T20:58:12.201" v="6782" actId="2085"/>
          <ac:picMkLst>
            <pc:docMk/>
            <pc:sldMk cId="2922925315" sldId="2080106636"/>
            <ac:picMk id="18" creationId="{0B107191-8CD1-4670-BA27-63FAD1533A45}"/>
          </ac:picMkLst>
        </pc:picChg>
        <pc:picChg chg="add del mod">
          <ac:chgData name="Venkatesh, Dhananjayan [VISUS]" userId="a0199d1d-0a79-4309-afbe-7ea85bc005cc" providerId="ADAL" clId="{AC7992E2-0EEC-4A43-A36F-DDC752CFC61C}" dt="2022-08-15T14:31:26.848" v="3369" actId="478"/>
          <ac:picMkLst>
            <pc:docMk/>
            <pc:sldMk cId="2922925315" sldId="2080106636"/>
            <ac:picMk id="20" creationId="{AB02A23E-D5FF-4ECD-B2FC-2B2AA76DFB70}"/>
          </ac:picMkLst>
        </pc:picChg>
        <pc:picChg chg="add del mod">
          <ac:chgData name="Venkatesh, Dhananjayan [VISUS]" userId="a0199d1d-0a79-4309-afbe-7ea85bc005cc" providerId="ADAL" clId="{AC7992E2-0EEC-4A43-A36F-DDC752CFC61C}" dt="2022-08-17T20:22:50.300" v="6487" actId="478"/>
          <ac:picMkLst>
            <pc:docMk/>
            <pc:sldMk cId="2922925315" sldId="2080106636"/>
            <ac:picMk id="21" creationId="{374B362F-339D-4866-A71C-D73CEEEAACC3}"/>
          </ac:picMkLst>
        </pc:picChg>
        <pc:picChg chg="add del mod">
          <ac:chgData name="Venkatesh, Dhananjayan [VISUS]" userId="a0199d1d-0a79-4309-afbe-7ea85bc005cc" providerId="ADAL" clId="{AC7992E2-0EEC-4A43-A36F-DDC752CFC61C}" dt="2022-08-16T19:58:22.347" v="6409" actId="478"/>
          <ac:picMkLst>
            <pc:docMk/>
            <pc:sldMk cId="2922925315" sldId="2080106636"/>
            <ac:picMk id="23" creationId="{2CAAC3D5-6A2E-4B1F-9E73-994C0F6BF3B6}"/>
          </ac:picMkLst>
        </pc:picChg>
        <pc:picChg chg="mod">
          <ac:chgData name="Venkatesh, Dhananjayan [VISUS]" userId="a0199d1d-0a79-4309-afbe-7ea85bc005cc" providerId="ADAL" clId="{AC7992E2-0EEC-4A43-A36F-DDC752CFC61C}" dt="2022-08-17T20:57:31.499" v="6774" actId="108"/>
          <ac:picMkLst>
            <pc:docMk/>
            <pc:sldMk cId="2922925315" sldId="2080106636"/>
            <ac:picMk id="32" creationId="{A926B1FB-6C51-4C4C-BD58-3FDE1708D9B8}"/>
          </ac:picMkLst>
        </pc:picChg>
        <pc:picChg chg="del mod">
          <ac:chgData name="Venkatesh, Dhananjayan [VISUS]" userId="a0199d1d-0a79-4309-afbe-7ea85bc005cc" providerId="ADAL" clId="{AC7992E2-0EEC-4A43-A36F-DDC752CFC61C}" dt="2022-08-17T20:27:40.364" v="6635" actId="478"/>
          <ac:picMkLst>
            <pc:docMk/>
            <pc:sldMk cId="2922925315" sldId="2080106636"/>
            <ac:picMk id="35" creationId="{A8C4AFBA-52B2-4C1F-9184-80925B8B6413}"/>
          </ac:picMkLst>
        </pc:picChg>
        <pc:picChg chg="add mod">
          <ac:chgData name="Venkatesh, Dhananjayan [VISUS]" userId="a0199d1d-0a79-4309-afbe-7ea85bc005cc" providerId="ADAL" clId="{AC7992E2-0EEC-4A43-A36F-DDC752CFC61C}" dt="2022-08-17T20:57:24.365" v="6772" actId="2085"/>
          <ac:picMkLst>
            <pc:docMk/>
            <pc:sldMk cId="2922925315" sldId="2080106636"/>
            <ac:picMk id="36" creationId="{37CB33ED-25E1-40BE-8377-3673DB4F7FE6}"/>
          </ac:picMkLst>
        </pc:picChg>
        <pc:picChg chg="add mod">
          <ac:chgData name="Venkatesh, Dhananjayan [VISUS]" userId="a0199d1d-0a79-4309-afbe-7ea85bc005cc" providerId="ADAL" clId="{AC7992E2-0EEC-4A43-A36F-DDC752CFC61C}" dt="2022-08-17T20:53:35.465" v="6718" actId="1037"/>
          <ac:picMkLst>
            <pc:docMk/>
            <pc:sldMk cId="2922925315" sldId="2080106636"/>
            <ac:picMk id="1026" creationId="{A1468072-18A9-47F1-BDA7-5551376B73E2}"/>
          </ac:picMkLst>
        </pc:picChg>
        <pc:picChg chg="add mod">
          <ac:chgData name="Venkatesh, Dhananjayan [VISUS]" userId="a0199d1d-0a79-4309-afbe-7ea85bc005cc" providerId="ADAL" clId="{AC7992E2-0EEC-4A43-A36F-DDC752CFC61C}" dt="2022-08-17T20:53:35.465" v="6718" actId="1037"/>
          <ac:picMkLst>
            <pc:docMk/>
            <pc:sldMk cId="2922925315" sldId="2080106636"/>
            <ac:picMk id="1028" creationId="{9EE7830E-9369-4538-8F71-2C512A67E8A2}"/>
          </ac:picMkLst>
        </pc:picChg>
        <pc:picChg chg="add mod">
          <ac:chgData name="Venkatesh, Dhananjayan [VISUS]" userId="a0199d1d-0a79-4309-afbe-7ea85bc005cc" providerId="ADAL" clId="{AC7992E2-0EEC-4A43-A36F-DDC752CFC61C}" dt="2022-08-17T20:53:35.465" v="6718" actId="1037"/>
          <ac:picMkLst>
            <pc:docMk/>
            <pc:sldMk cId="2922925315" sldId="2080106636"/>
            <ac:picMk id="1030" creationId="{3EDAA2E5-8849-4B57-86F1-3B23BB8D687C}"/>
          </ac:picMkLst>
        </pc:picChg>
        <pc:picChg chg="add del">
          <ac:chgData name="Venkatesh, Dhananjayan [VISUS]" userId="a0199d1d-0a79-4309-afbe-7ea85bc005cc" providerId="ADAL" clId="{AC7992E2-0EEC-4A43-A36F-DDC752CFC61C}" dt="2022-08-17T20:24:12.317" v="6502" actId="478"/>
          <ac:picMkLst>
            <pc:docMk/>
            <pc:sldMk cId="2922925315" sldId="2080106636"/>
            <ac:picMk id="1032" creationId="{D7BF3429-F815-4395-BA25-C7E87C4A7E28}"/>
          </ac:picMkLst>
        </pc:picChg>
      </pc:sldChg>
      <pc:sldChg chg="addSp delSp modSp add del mod">
        <pc:chgData name="Venkatesh, Dhananjayan [VISUS]" userId="a0199d1d-0a79-4309-afbe-7ea85bc005cc" providerId="ADAL" clId="{AC7992E2-0EEC-4A43-A36F-DDC752CFC61C}" dt="2022-08-16T18:16:58.432" v="4663" actId="47"/>
        <pc:sldMkLst>
          <pc:docMk/>
          <pc:sldMk cId="1206128614" sldId="2080106637"/>
        </pc:sldMkLst>
        <pc:spChg chg="add mod">
          <ac:chgData name="Venkatesh, Dhananjayan [VISUS]" userId="a0199d1d-0a79-4309-afbe-7ea85bc005cc" providerId="ADAL" clId="{AC7992E2-0EEC-4A43-A36F-DDC752CFC61C}" dt="2022-08-16T18:16:33.552" v="4655" actId="21"/>
          <ac:spMkLst>
            <pc:docMk/>
            <pc:sldMk cId="1206128614" sldId="2080106637"/>
            <ac:spMk id="6" creationId="{7177F4C7-7999-4BF7-9699-2672254DC868}"/>
          </ac:spMkLst>
        </pc:spChg>
        <pc:graphicFrameChg chg="del modGraphic">
          <ac:chgData name="Venkatesh, Dhananjayan [VISUS]" userId="a0199d1d-0a79-4309-afbe-7ea85bc005cc" providerId="ADAL" clId="{AC7992E2-0EEC-4A43-A36F-DDC752CFC61C}" dt="2022-08-16T18:16:33.552" v="4655" actId="21"/>
          <ac:graphicFrameMkLst>
            <pc:docMk/>
            <pc:sldMk cId="1206128614" sldId="2080106637"/>
            <ac:graphicFrameMk id="4" creationId="{3A361316-56F0-453E-88F8-CC834861AF45}"/>
          </ac:graphicFrameMkLst>
        </pc:graphicFrameChg>
      </pc:sldChg>
      <pc:sldChg chg="delSp add del mod">
        <pc:chgData name="Venkatesh, Dhananjayan [VISUS]" userId="a0199d1d-0a79-4309-afbe-7ea85bc005cc" providerId="ADAL" clId="{AC7992E2-0EEC-4A43-A36F-DDC752CFC61C}" dt="2022-08-16T18:32:51.719" v="5565" actId="47"/>
        <pc:sldMkLst>
          <pc:docMk/>
          <pc:sldMk cId="3292567682" sldId="2080106638"/>
        </pc:sldMkLst>
        <pc:spChg chg="del">
          <ac:chgData name="Venkatesh, Dhananjayan [VISUS]" userId="a0199d1d-0a79-4309-afbe-7ea85bc005cc" providerId="ADAL" clId="{AC7992E2-0EEC-4A43-A36F-DDC752CFC61C}" dt="2022-08-15T17:16:00.176" v="3689" actId="478"/>
          <ac:spMkLst>
            <pc:docMk/>
            <pc:sldMk cId="3292567682" sldId="2080106638"/>
            <ac:spMk id="7" creationId="{DC4BCF63-4764-4402-9E1E-B72F1610CD34}"/>
          </ac:spMkLst>
        </pc:spChg>
      </pc:sldChg>
      <pc:sldChg chg="addSp delSp modSp new mod modClrScheme chgLayout">
        <pc:chgData name="Venkatesh, Dhananjayan [VISUS]" userId="a0199d1d-0a79-4309-afbe-7ea85bc005cc" providerId="ADAL" clId="{AC7992E2-0EEC-4A43-A36F-DDC752CFC61C}" dt="2022-08-23T18:16:04.135" v="20071" actId="478"/>
        <pc:sldMkLst>
          <pc:docMk/>
          <pc:sldMk cId="3867360443" sldId="2080106639"/>
        </pc:sldMkLst>
        <pc:spChg chg="del mod ord">
          <ac:chgData name="Venkatesh, Dhananjayan [VISUS]" userId="a0199d1d-0a79-4309-afbe-7ea85bc005cc" providerId="ADAL" clId="{AC7992E2-0EEC-4A43-A36F-DDC752CFC61C}" dt="2022-08-15T17:16:21.890" v="3709" actId="700"/>
          <ac:spMkLst>
            <pc:docMk/>
            <pc:sldMk cId="3867360443" sldId="2080106639"/>
            <ac:spMk id="2" creationId="{415571E9-8D71-4838-823D-5C6D0D9D6225}"/>
          </ac:spMkLst>
        </pc:spChg>
        <pc:spChg chg="del mod ord">
          <ac:chgData name="Venkatesh, Dhananjayan [VISUS]" userId="a0199d1d-0a79-4309-afbe-7ea85bc005cc" providerId="ADAL" clId="{AC7992E2-0EEC-4A43-A36F-DDC752CFC61C}" dt="2022-08-15T17:16:21.890" v="3709" actId="700"/>
          <ac:spMkLst>
            <pc:docMk/>
            <pc:sldMk cId="3867360443" sldId="2080106639"/>
            <ac:spMk id="3" creationId="{A2F8BF9F-DFA5-4E93-9875-9423548FC678}"/>
          </ac:spMkLst>
        </pc:spChg>
        <pc:spChg chg="add del mod ord">
          <ac:chgData name="Venkatesh, Dhananjayan [VISUS]" userId="a0199d1d-0a79-4309-afbe-7ea85bc005cc" providerId="ADAL" clId="{AC7992E2-0EEC-4A43-A36F-DDC752CFC61C}" dt="2022-08-15T17:17:04.722" v="3735" actId="1076"/>
          <ac:spMkLst>
            <pc:docMk/>
            <pc:sldMk cId="3867360443" sldId="2080106639"/>
            <ac:spMk id="4" creationId="{5901DC88-E80D-48A2-B378-81FB28BFA54E}"/>
          </ac:spMkLst>
        </pc:spChg>
        <pc:spChg chg="add del mod ord">
          <ac:chgData name="Venkatesh, Dhananjayan [VISUS]" userId="a0199d1d-0a79-4309-afbe-7ea85bc005cc" providerId="ADAL" clId="{AC7992E2-0EEC-4A43-A36F-DDC752CFC61C}" dt="2022-08-22T13:28:03.298" v="18947" actId="478"/>
          <ac:spMkLst>
            <pc:docMk/>
            <pc:sldMk cId="3867360443" sldId="2080106639"/>
            <ac:spMk id="5" creationId="{7FC76E6D-7702-4099-8EC1-9AD31F0BE4BF}"/>
          </ac:spMkLst>
        </pc:spChg>
        <pc:spChg chg="add del mod ord">
          <ac:chgData name="Venkatesh, Dhananjayan [VISUS]" userId="a0199d1d-0a79-4309-afbe-7ea85bc005cc" providerId="ADAL" clId="{AC7992E2-0EEC-4A43-A36F-DDC752CFC61C}" dt="2022-08-22T13:26:16.598" v="18759" actId="478"/>
          <ac:spMkLst>
            <pc:docMk/>
            <pc:sldMk cId="3867360443" sldId="2080106639"/>
            <ac:spMk id="6" creationId="{23E0F36E-632F-45C6-BFF4-A3A4F5CCACE7}"/>
          </ac:spMkLst>
        </pc:spChg>
        <pc:spChg chg="add del mod ord">
          <ac:chgData name="Venkatesh, Dhananjayan [VISUS]" userId="a0199d1d-0a79-4309-afbe-7ea85bc005cc" providerId="ADAL" clId="{AC7992E2-0EEC-4A43-A36F-DDC752CFC61C}" dt="2022-08-22T13:26:14.389" v="18758" actId="478"/>
          <ac:spMkLst>
            <pc:docMk/>
            <pc:sldMk cId="3867360443" sldId="2080106639"/>
            <ac:spMk id="7" creationId="{7BD8D9B2-0DCB-4BC4-9DF3-0BC4A7BBC0DB}"/>
          </ac:spMkLst>
        </pc:spChg>
        <pc:spChg chg="add del mod ord">
          <ac:chgData name="Venkatesh, Dhananjayan [VISUS]" userId="a0199d1d-0a79-4309-afbe-7ea85bc005cc" providerId="ADAL" clId="{AC7992E2-0EEC-4A43-A36F-DDC752CFC61C}" dt="2022-08-22T13:20:26.679" v="18408" actId="478"/>
          <ac:spMkLst>
            <pc:docMk/>
            <pc:sldMk cId="3867360443" sldId="2080106639"/>
            <ac:spMk id="8" creationId="{1FEFFCED-2DAB-4238-AB0A-08F40DCA3C91}"/>
          </ac:spMkLst>
        </pc:spChg>
        <pc:spChg chg="add del mod ord">
          <ac:chgData name="Venkatesh, Dhananjayan [VISUS]" userId="a0199d1d-0a79-4309-afbe-7ea85bc005cc" providerId="ADAL" clId="{AC7992E2-0EEC-4A43-A36F-DDC752CFC61C}" dt="2022-08-23T18:16:04.135" v="20071" actId="478"/>
          <ac:spMkLst>
            <pc:docMk/>
            <pc:sldMk cId="3867360443" sldId="2080106639"/>
            <ac:spMk id="9" creationId="{53572DDF-7407-4937-A43E-91031B1C3644}"/>
          </ac:spMkLst>
        </pc:spChg>
        <pc:spChg chg="add del mod">
          <ac:chgData name="Venkatesh, Dhananjayan [VISUS]" userId="a0199d1d-0a79-4309-afbe-7ea85bc005cc" providerId="ADAL" clId="{AC7992E2-0EEC-4A43-A36F-DDC752CFC61C}" dt="2022-08-22T13:21:08.066" v="18474" actId="21"/>
          <ac:spMkLst>
            <pc:docMk/>
            <pc:sldMk cId="3867360443" sldId="2080106639"/>
            <ac:spMk id="10" creationId="{F36DAD98-E7F3-4AA6-B1EF-0E0D0658F442}"/>
          </ac:spMkLst>
        </pc:spChg>
        <pc:spChg chg="add mod">
          <ac:chgData name="Venkatesh, Dhananjayan [VISUS]" userId="a0199d1d-0a79-4309-afbe-7ea85bc005cc" providerId="ADAL" clId="{AC7992E2-0EEC-4A43-A36F-DDC752CFC61C}" dt="2022-08-22T13:28:15.902" v="18951" actId="14100"/>
          <ac:spMkLst>
            <pc:docMk/>
            <pc:sldMk cId="3867360443" sldId="2080106639"/>
            <ac:spMk id="11" creationId="{F8F96B37-51ED-4686-81F6-D81CFB5C99EC}"/>
          </ac:spMkLst>
        </pc:spChg>
        <pc:spChg chg="add del mod">
          <ac:chgData name="Venkatesh, Dhananjayan [VISUS]" userId="a0199d1d-0a79-4309-afbe-7ea85bc005cc" providerId="ADAL" clId="{AC7992E2-0EEC-4A43-A36F-DDC752CFC61C}" dt="2022-08-22T13:21:15.813" v="18475" actId="478"/>
          <ac:spMkLst>
            <pc:docMk/>
            <pc:sldMk cId="3867360443" sldId="2080106639"/>
            <ac:spMk id="13" creationId="{131E32EA-922A-4F63-A09A-46F66A03E7D9}"/>
          </ac:spMkLst>
        </pc:spChg>
        <pc:spChg chg="add mod">
          <ac:chgData name="Venkatesh, Dhananjayan [VISUS]" userId="a0199d1d-0a79-4309-afbe-7ea85bc005cc" providerId="ADAL" clId="{AC7992E2-0EEC-4A43-A36F-DDC752CFC61C}" dt="2022-08-22T13:28:18.645" v="18952" actId="14100"/>
          <ac:spMkLst>
            <pc:docMk/>
            <pc:sldMk cId="3867360443" sldId="2080106639"/>
            <ac:spMk id="14" creationId="{AAD7925E-8F25-4CAE-897B-2D59C94A42F8}"/>
          </ac:spMkLst>
        </pc:spChg>
        <pc:graphicFrameChg chg="add mod modGraphic">
          <ac:chgData name="Venkatesh, Dhananjayan [VISUS]" userId="a0199d1d-0a79-4309-afbe-7ea85bc005cc" providerId="ADAL" clId="{AC7992E2-0EEC-4A43-A36F-DDC752CFC61C}" dt="2022-08-23T18:15:45.742" v="20070" actId="20577"/>
          <ac:graphicFrameMkLst>
            <pc:docMk/>
            <pc:sldMk cId="3867360443" sldId="2080106639"/>
            <ac:graphicFrameMk id="2" creationId="{BA565E7A-E2BB-45FF-9CC5-74C4C4A9CC56}"/>
          </ac:graphicFrameMkLst>
        </pc:graphicFrameChg>
      </pc:sldChg>
      <pc:sldChg chg="addSp delSp modSp new mod ord modClrScheme chgLayout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3769149426" sldId="2080106640"/>
        </pc:sldMkLst>
        <pc:spChg chg="del mod ord">
          <ac:chgData name="Venkatesh, Dhananjayan [VISUS]" userId="a0199d1d-0a79-4309-afbe-7ea85bc005cc" providerId="ADAL" clId="{AC7992E2-0EEC-4A43-A36F-DDC752CFC61C}" dt="2022-08-15T17:20:35.842" v="3743" actId="700"/>
          <ac:spMkLst>
            <pc:docMk/>
            <pc:sldMk cId="3769149426" sldId="2080106640"/>
            <ac:spMk id="2" creationId="{B17FA3A0-EFD6-45AF-BE04-E336E0CAA310}"/>
          </ac:spMkLst>
        </pc:spChg>
        <pc:spChg chg="del mod ord">
          <ac:chgData name="Venkatesh, Dhananjayan [VISUS]" userId="a0199d1d-0a79-4309-afbe-7ea85bc005cc" providerId="ADAL" clId="{AC7992E2-0EEC-4A43-A36F-DDC752CFC61C}" dt="2022-08-15T17:20:35.842" v="3743" actId="700"/>
          <ac:spMkLst>
            <pc:docMk/>
            <pc:sldMk cId="3769149426" sldId="2080106640"/>
            <ac:spMk id="3" creationId="{11C2F7BD-22A8-4C1A-A0E0-6E7A3D9741D0}"/>
          </ac:spMkLst>
        </pc:spChg>
        <pc:spChg chg="add del mod ord">
          <ac:chgData name="Venkatesh, Dhananjayan [VISUS]" userId="a0199d1d-0a79-4309-afbe-7ea85bc005cc" providerId="ADAL" clId="{AC7992E2-0EEC-4A43-A36F-DDC752CFC61C}" dt="2022-08-15T17:20:42.442" v="3744" actId="700"/>
          <ac:spMkLst>
            <pc:docMk/>
            <pc:sldMk cId="3769149426" sldId="2080106640"/>
            <ac:spMk id="4" creationId="{1B5DF14C-6882-48BD-AEAC-439185567C5A}"/>
          </ac:spMkLst>
        </pc:spChg>
        <pc:spChg chg="add del mod ord">
          <ac:chgData name="Venkatesh, Dhananjayan [VISUS]" userId="a0199d1d-0a79-4309-afbe-7ea85bc005cc" providerId="ADAL" clId="{AC7992E2-0EEC-4A43-A36F-DDC752CFC61C}" dt="2022-08-15T17:20:42.442" v="3744" actId="700"/>
          <ac:spMkLst>
            <pc:docMk/>
            <pc:sldMk cId="3769149426" sldId="2080106640"/>
            <ac:spMk id="5" creationId="{ACD4DF32-EA80-4CE4-8F1C-90BFA6BD855F}"/>
          </ac:spMkLst>
        </pc:spChg>
        <pc:spChg chg="add del mod ord">
          <ac:chgData name="Venkatesh, Dhananjayan [VISUS]" userId="a0199d1d-0a79-4309-afbe-7ea85bc005cc" providerId="ADAL" clId="{AC7992E2-0EEC-4A43-A36F-DDC752CFC61C}" dt="2022-08-17T20:21:43.692" v="6477" actId="478"/>
          <ac:spMkLst>
            <pc:docMk/>
            <pc:sldMk cId="3769149426" sldId="2080106640"/>
            <ac:spMk id="6" creationId="{D9B7515B-C6D2-455F-9E62-D977E82A1218}"/>
          </ac:spMkLst>
        </pc:spChg>
        <pc:spChg chg="add mod ord">
          <ac:chgData name="Venkatesh, Dhananjayan [VISUS]" userId="a0199d1d-0a79-4309-afbe-7ea85bc005cc" providerId="ADAL" clId="{AC7992E2-0EEC-4A43-A36F-DDC752CFC61C}" dt="2022-08-18T19:45:13.325" v="11670" actId="20577"/>
          <ac:spMkLst>
            <pc:docMk/>
            <pc:sldMk cId="3769149426" sldId="2080106640"/>
            <ac:spMk id="7" creationId="{73EC4ED2-53A2-447E-874D-D3EDB0B674BB}"/>
          </ac:spMkLst>
        </pc:spChg>
        <pc:spChg chg="add mod">
          <ac:chgData name="Venkatesh, Dhananjayan [VISUS]" userId="a0199d1d-0a79-4309-afbe-7ea85bc005cc" providerId="ADAL" clId="{AC7992E2-0EEC-4A43-A36F-DDC752CFC61C}" dt="2022-08-18T19:45:24.092" v="11676" actId="20577"/>
          <ac:spMkLst>
            <pc:docMk/>
            <pc:sldMk cId="3769149426" sldId="2080106640"/>
            <ac:spMk id="13" creationId="{DB0E952D-0139-477C-A46B-5BF2A2EFF0FB}"/>
          </ac:spMkLst>
        </pc:spChg>
        <pc:spChg chg="add del mod">
          <ac:chgData name="Venkatesh, Dhananjayan [VISUS]" userId="a0199d1d-0a79-4309-afbe-7ea85bc005cc" providerId="ADAL" clId="{AC7992E2-0EEC-4A43-A36F-DDC752CFC61C}" dt="2022-08-15T17:33:06.676" v="4502" actId="478"/>
          <ac:spMkLst>
            <pc:docMk/>
            <pc:sldMk cId="3769149426" sldId="2080106640"/>
            <ac:spMk id="14" creationId="{B8B13360-43CC-4F30-B317-E22ECFC78C78}"/>
          </ac:spMkLst>
        </pc:spChg>
        <pc:spChg chg="add mod">
          <ac:chgData name="Venkatesh, Dhananjayan [VISUS]" userId="a0199d1d-0a79-4309-afbe-7ea85bc005cc" providerId="ADAL" clId="{AC7992E2-0EEC-4A43-A36F-DDC752CFC61C}" dt="2022-08-18T19:45:27.825" v="11682" actId="20577"/>
          <ac:spMkLst>
            <pc:docMk/>
            <pc:sldMk cId="3769149426" sldId="2080106640"/>
            <ac:spMk id="15" creationId="{210A6864-BB34-4E92-85A5-CD135197106B}"/>
          </ac:spMkLst>
        </pc:spChg>
        <pc:spChg chg="add mod">
          <ac:chgData name="Venkatesh, Dhananjayan [VISUS]" userId="a0199d1d-0a79-4309-afbe-7ea85bc005cc" providerId="ADAL" clId="{AC7992E2-0EEC-4A43-A36F-DDC752CFC61C}" dt="2022-08-15T17:34:07.547" v="4516" actId="20577"/>
          <ac:spMkLst>
            <pc:docMk/>
            <pc:sldMk cId="3769149426" sldId="2080106640"/>
            <ac:spMk id="17" creationId="{63E348B7-D9BF-4EE8-8910-1085AE403D4D}"/>
          </ac:spMkLst>
        </pc:spChg>
        <pc:graphicFrameChg chg="add del mod modGraphic">
          <ac:chgData name="Venkatesh, Dhananjayan [VISUS]" userId="a0199d1d-0a79-4309-afbe-7ea85bc005cc" providerId="ADAL" clId="{AC7992E2-0EEC-4A43-A36F-DDC752CFC61C}" dt="2022-08-15T17:27:25.195" v="4010" actId="478"/>
          <ac:graphicFrameMkLst>
            <pc:docMk/>
            <pc:sldMk cId="3769149426" sldId="2080106640"/>
            <ac:graphicFrameMk id="8" creationId="{D9D305FB-C3EE-46BF-B2F7-395FBF049EF6}"/>
          </ac:graphicFrameMkLst>
        </pc:graphicFrameChg>
        <pc:graphicFrameChg chg="add mod modGraphic">
          <ac:chgData name="Venkatesh, Dhananjayan [VISUS]" userId="a0199d1d-0a79-4309-afbe-7ea85bc005cc" providerId="ADAL" clId="{AC7992E2-0EEC-4A43-A36F-DDC752CFC61C}" dt="2022-08-18T19:39:00.667" v="11422" actId="1036"/>
          <ac:graphicFrameMkLst>
            <pc:docMk/>
            <pc:sldMk cId="3769149426" sldId="2080106640"/>
            <ac:graphicFrameMk id="9" creationId="{97333804-D4BA-46CB-8718-46DA52CAC730}"/>
          </ac:graphicFrameMkLst>
        </pc:graphicFrameChg>
        <pc:cxnChg chg="add mod">
          <ac:chgData name="Venkatesh, Dhananjayan [VISUS]" userId="a0199d1d-0a79-4309-afbe-7ea85bc005cc" providerId="ADAL" clId="{AC7992E2-0EEC-4A43-A36F-DDC752CFC61C}" dt="2022-08-18T19:46:26.944" v="11689" actId="14100"/>
          <ac:cxnSpMkLst>
            <pc:docMk/>
            <pc:sldMk cId="3769149426" sldId="2080106640"/>
            <ac:cxnSpMk id="11" creationId="{792F7905-E517-4C5A-8D4A-DA17296F6B0B}"/>
          </ac:cxnSpMkLst>
        </pc:cxnChg>
        <pc:cxnChg chg="add mod">
          <ac:chgData name="Venkatesh, Dhananjayan [VISUS]" userId="a0199d1d-0a79-4309-afbe-7ea85bc005cc" providerId="ADAL" clId="{AC7992E2-0EEC-4A43-A36F-DDC752CFC61C}" dt="2022-08-18T19:47:26.445" v="11693" actId="1035"/>
          <ac:cxnSpMkLst>
            <pc:docMk/>
            <pc:sldMk cId="3769149426" sldId="2080106640"/>
            <ac:cxnSpMk id="16" creationId="{05C3BFB5-0A25-4CD8-86C1-C18CA25E58C1}"/>
          </ac:cxnSpMkLst>
        </pc:cxnChg>
      </pc:sldChg>
      <pc:sldChg chg="addSp delSp modSp add mod ord">
        <pc:chgData name="Venkatesh, Dhananjayan [VISUS]" userId="a0199d1d-0a79-4309-afbe-7ea85bc005cc" providerId="ADAL" clId="{AC7992E2-0EEC-4A43-A36F-DDC752CFC61C}" dt="2022-08-17T21:47:49.323" v="7347"/>
        <pc:sldMkLst>
          <pc:docMk/>
          <pc:sldMk cId="3839475627" sldId="2080106641"/>
        </pc:sldMkLst>
        <pc:spChg chg="del">
          <ac:chgData name="Venkatesh, Dhananjayan [VISUS]" userId="a0199d1d-0a79-4309-afbe-7ea85bc005cc" providerId="ADAL" clId="{AC7992E2-0EEC-4A43-A36F-DDC752CFC61C}" dt="2022-08-15T17:34:34.946" v="4535" actId="478"/>
          <ac:spMkLst>
            <pc:docMk/>
            <pc:sldMk cId="3839475627" sldId="2080106641"/>
            <ac:spMk id="6" creationId="{D9B7515B-C6D2-455F-9E62-D977E82A1218}"/>
          </ac:spMkLst>
        </pc:spChg>
        <pc:spChg chg="mod">
          <ac:chgData name="Venkatesh, Dhananjayan [VISUS]" userId="a0199d1d-0a79-4309-afbe-7ea85bc005cc" providerId="ADAL" clId="{AC7992E2-0EEC-4A43-A36F-DDC752CFC61C}" dt="2022-08-15T17:35:53.581" v="4555" actId="114"/>
          <ac:spMkLst>
            <pc:docMk/>
            <pc:sldMk cId="3839475627" sldId="2080106641"/>
            <ac:spMk id="7" creationId="{73EC4ED2-53A2-447E-874D-D3EDB0B674BB}"/>
          </ac:spMkLst>
        </pc:spChg>
        <pc:spChg chg="del">
          <ac:chgData name="Venkatesh, Dhananjayan [VISUS]" userId="a0199d1d-0a79-4309-afbe-7ea85bc005cc" providerId="ADAL" clId="{AC7992E2-0EEC-4A43-A36F-DDC752CFC61C}" dt="2022-08-15T17:34:37.030" v="4536" actId="478"/>
          <ac:spMkLst>
            <pc:docMk/>
            <pc:sldMk cId="3839475627" sldId="2080106641"/>
            <ac:spMk id="13" creationId="{DB0E952D-0139-477C-A46B-5BF2A2EFF0FB}"/>
          </ac:spMkLst>
        </pc:spChg>
        <pc:spChg chg="del">
          <ac:chgData name="Venkatesh, Dhananjayan [VISUS]" userId="a0199d1d-0a79-4309-afbe-7ea85bc005cc" providerId="ADAL" clId="{AC7992E2-0EEC-4A43-A36F-DDC752CFC61C}" dt="2022-08-15T17:34:37.030" v="4536" actId="478"/>
          <ac:spMkLst>
            <pc:docMk/>
            <pc:sldMk cId="3839475627" sldId="2080106641"/>
            <ac:spMk id="15" creationId="{210A6864-BB34-4E92-85A5-CD135197106B}"/>
          </ac:spMkLst>
        </pc:spChg>
        <pc:spChg chg="del">
          <ac:chgData name="Venkatesh, Dhananjayan [VISUS]" userId="a0199d1d-0a79-4309-afbe-7ea85bc005cc" providerId="ADAL" clId="{AC7992E2-0EEC-4A43-A36F-DDC752CFC61C}" dt="2022-08-15T17:34:37.030" v="4536" actId="478"/>
          <ac:spMkLst>
            <pc:docMk/>
            <pc:sldMk cId="3839475627" sldId="2080106641"/>
            <ac:spMk id="17" creationId="{63E348B7-D9BF-4EE8-8910-1085AE403D4D}"/>
          </ac:spMkLst>
        </pc:spChg>
        <pc:graphicFrameChg chg="del">
          <ac:chgData name="Venkatesh, Dhananjayan [VISUS]" userId="a0199d1d-0a79-4309-afbe-7ea85bc005cc" providerId="ADAL" clId="{AC7992E2-0EEC-4A43-A36F-DDC752CFC61C}" dt="2022-08-15T17:34:39.946" v="4537" actId="478"/>
          <ac:graphicFrameMkLst>
            <pc:docMk/>
            <pc:sldMk cId="3839475627" sldId="2080106641"/>
            <ac:graphicFrameMk id="9" creationId="{97333804-D4BA-46CB-8718-46DA52CAC730}"/>
          </ac:graphicFrameMkLst>
        </pc:graphicFrameChg>
        <pc:picChg chg="add ord">
          <ac:chgData name="Venkatesh, Dhananjayan [VISUS]" userId="a0199d1d-0a79-4309-afbe-7ea85bc005cc" providerId="ADAL" clId="{AC7992E2-0EEC-4A43-A36F-DDC752CFC61C}" dt="2022-08-15T17:35:32.064" v="4539" actId="167"/>
          <ac:picMkLst>
            <pc:docMk/>
            <pc:sldMk cId="3839475627" sldId="2080106641"/>
            <ac:picMk id="2" creationId="{E9628D1C-811E-4A76-AC73-B8FD79F94AB1}"/>
          </ac:picMkLst>
        </pc:picChg>
        <pc:cxnChg chg="del">
          <ac:chgData name="Venkatesh, Dhananjayan [VISUS]" userId="a0199d1d-0a79-4309-afbe-7ea85bc005cc" providerId="ADAL" clId="{AC7992E2-0EEC-4A43-A36F-DDC752CFC61C}" dt="2022-08-15T17:34:37.030" v="4536" actId="478"/>
          <ac:cxnSpMkLst>
            <pc:docMk/>
            <pc:sldMk cId="3839475627" sldId="2080106641"/>
            <ac:cxnSpMk id="11" creationId="{792F7905-E517-4C5A-8D4A-DA17296F6B0B}"/>
          </ac:cxnSpMkLst>
        </pc:cxnChg>
        <pc:cxnChg chg="del">
          <ac:chgData name="Venkatesh, Dhananjayan [VISUS]" userId="a0199d1d-0a79-4309-afbe-7ea85bc005cc" providerId="ADAL" clId="{AC7992E2-0EEC-4A43-A36F-DDC752CFC61C}" dt="2022-08-15T17:34:37.030" v="4536" actId="478"/>
          <ac:cxnSpMkLst>
            <pc:docMk/>
            <pc:sldMk cId="3839475627" sldId="2080106641"/>
            <ac:cxnSpMk id="16" creationId="{05C3BFB5-0A25-4CD8-86C1-C18CA25E58C1}"/>
          </ac:cxnSpMkLst>
        </pc:cxnChg>
      </pc:sldChg>
      <pc:sldChg chg="new del">
        <pc:chgData name="Venkatesh, Dhananjayan [VISUS]" userId="a0199d1d-0a79-4309-afbe-7ea85bc005cc" providerId="ADAL" clId="{AC7992E2-0EEC-4A43-A36F-DDC752CFC61C}" dt="2022-08-15T17:37:06.680" v="4563" actId="47"/>
        <pc:sldMkLst>
          <pc:docMk/>
          <pc:sldMk cId="1967251139" sldId="2080106642"/>
        </pc:sldMkLst>
      </pc:sldChg>
      <pc:sldChg chg="modSp add del mod delCm modCm">
        <pc:chgData name="Venkatesh, Dhananjayan [VISUS]" userId="a0199d1d-0a79-4309-afbe-7ea85bc005cc" providerId="ADAL" clId="{AC7992E2-0EEC-4A43-A36F-DDC752CFC61C}" dt="2022-08-16T18:37:14.670" v="5608" actId="47"/>
        <pc:sldMkLst>
          <pc:docMk/>
          <pc:sldMk cId="2940178643" sldId="2080106642"/>
        </pc:sldMkLst>
        <pc:spChg chg="mod">
          <ac:chgData name="Venkatesh, Dhananjayan [VISUS]" userId="a0199d1d-0a79-4309-afbe-7ea85bc005cc" providerId="ADAL" clId="{AC7992E2-0EEC-4A43-A36F-DDC752CFC61C}" dt="2022-08-16T18:24:52.177" v="5120" actId="313"/>
          <ac:spMkLst>
            <pc:docMk/>
            <pc:sldMk cId="2940178643" sldId="2080106642"/>
            <ac:spMk id="2" creationId="{C961179C-3162-4127-A08D-48B5F068C6A9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6T18:28:52.818" v="5394" actId="20577"/>
          <ac:graphicFrameMkLst>
            <pc:docMk/>
            <pc:sldMk cId="2940178643" sldId="2080106642"/>
            <ac:graphicFrameMk id="4" creationId="{9210A917-DA0A-4578-8DC8-F787207DB8F6}"/>
          </ac:graphicFrameMkLst>
        </pc:graphicFrameChg>
      </pc:sldChg>
      <pc:sldChg chg="addSp modSp add mod ord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1954390871" sldId="2080106643"/>
        </pc:sldMkLst>
        <pc:spChg chg="mod">
          <ac:chgData name="Venkatesh, Dhananjayan [VISUS]" userId="a0199d1d-0a79-4309-afbe-7ea85bc005cc" providerId="ADAL" clId="{AC7992E2-0EEC-4A43-A36F-DDC752CFC61C}" dt="2022-08-16T18:34:53.146" v="5598" actId="108"/>
          <ac:spMkLst>
            <pc:docMk/>
            <pc:sldMk cId="1954390871" sldId="2080106643"/>
            <ac:spMk id="2" creationId="{C961179C-3162-4127-A08D-48B5F068C6A9}"/>
          </ac:spMkLst>
        </pc:spChg>
        <pc:spChg chg="add mod">
          <ac:chgData name="Venkatesh, Dhananjayan [VISUS]" userId="a0199d1d-0a79-4309-afbe-7ea85bc005cc" providerId="ADAL" clId="{AC7992E2-0EEC-4A43-A36F-DDC752CFC61C}" dt="2022-08-16T19:00:53.233" v="5897" actId="120"/>
          <ac:spMkLst>
            <pc:docMk/>
            <pc:sldMk cId="1954390871" sldId="2080106643"/>
            <ac:spMk id="7" creationId="{D1830A61-363F-45AC-915B-A7DA84C9EC5E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9T08:28:46.243" v="16753" actId="2165"/>
          <ac:graphicFrameMkLst>
            <pc:docMk/>
            <pc:sldMk cId="1954390871" sldId="2080106643"/>
            <ac:graphicFrameMk id="4" creationId="{9210A917-DA0A-4578-8DC8-F787207DB8F6}"/>
          </ac:graphicFrameMkLst>
        </pc:graphicFrameChg>
      </pc:sldChg>
      <pc:sldChg chg="addSp modSp add mod ord delCm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3668373350" sldId="2080106644"/>
        </pc:sldMkLst>
        <pc:spChg chg="mod">
          <ac:chgData name="Venkatesh, Dhananjayan [VISUS]" userId="a0199d1d-0a79-4309-afbe-7ea85bc005cc" providerId="ADAL" clId="{AC7992E2-0EEC-4A43-A36F-DDC752CFC61C}" dt="2022-08-16T18:31:42.705" v="5531" actId="21"/>
          <ac:spMkLst>
            <pc:docMk/>
            <pc:sldMk cId="3668373350" sldId="2080106644"/>
            <ac:spMk id="2" creationId="{C961179C-3162-4127-A08D-48B5F068C6A9}"/>
          </ac:spMkLst>
        </pc:spChg>
        <pc:spChg chg="add mod">
          <ac:chgData name="Venkatesh, Dhananjayan [VISUS]" userId="a0199d1d-0a79-4309-afbe-7ea85bc005cc" providerId="ADAL" clId="{AC7992E2-0EEC-4A43-A36F-DDC752CFC61C}" dt="2022-08-16T18:34:14.875" v="5593"/>
          <ac:spMkLst>
            <pc:docMk/>
            <pc:sldMk cId="3668373350" sldId="2080106644"/>
            <ac:spMk id="7" creationId="{84B957DD-816A-434D-BBCF-262B02098DC6}"/>
          </ac:spMkLst>
        </pc:spChg>
        <pc:graphicFrameChg chg="mod modGraphic">
          <ac:chgData name="Venkatesh, Dhananjayan [VISUS]" userId="a0199d1d-0a79-4309-afbe-7ea85bc005cc" providerId="ADAL" clId="{AC7992E2-0EEC-4A43-A36F-DDC752CFC61C}" dt="2022-08-16T19:25:20.469" v="6140" actId="6549"/>
          <ac:graphicFrameMkLst>
            <pc:docMk/>
            <pc:sldMk cId="3668373350" sldId="2080106644"/>
            <ac:graphicFrameMk id="4" creationId="{9210A917-DA0A-4578-8DC8-F787207DB8F6}"/>
          </ac:graphicFrameMkLst>
        </pc:graphicFrameChg>
      </pc:sldChg>
      <pc:sldChg chg="modSp add mod ord">
        <pc:chgData name="Venkatesh, Dhananjayan [VISUS]" userId="a0199d1d-0a79-4309-afbe-7ea85bc005cc" providerId="ADAL" clId="{AC7992E2-0EEC-4A43-A36F-DDC752CFC61C}" dt="2022-08-23T18:15:14.508" v="20047"/>
        <pc:sldMkLst>
          <pc:docMk/>
          <pc:sldMk cId="412977667" sldId="2080106645"/>
        </pc:sldMkLst>
        <pc:graphicFrameChg chg="mod modGraphic">
          <ac:chgData name="Venkatesh, Dhananjayan [VISUS]" userId="a0199d1d-0a79-4309-afbe-7ea85bc005cc" providerId="ADAL" clId="{AC7992E2-0EEC-4A43-A36F-DDC752CFC61C}" dt="2022-08-16T19:20:27.517" v="6059" actId="242"/>
          <ac:graphicFrameMkLst>
            <pc:docMk/>
            <pc:sldMk cId="412977667" sldId="2080106645"/>
            <ac:graphicFrameMk id="4" creationId="{9210A917-DA0A-4578-8DC8-F787207DB8F6}"/>
          </ac:graphicFrameMkLst>
        </pc:graphicFrameChg>
      </pc:sldChg>
      <pc:sldChg chg="delSp modSp add del mod">
        <pc:chgData name="Venkatesh, Dhananjayan [VISUS]" userId="a0199d1d-0a79-4309-afbe-7ea85bc005cc" providerId="ADAL" clId="{AC7992E2-0EEC-4A43-A36F-DDC752CFC61C}" dt="2022-08-16T19:01:14.108" v="5900" actId="47"/>
        <pc:sldMkLst>
          <pc:docMk/>
          <pc:sldMk cId="551626044" sldId="2080106646"/>
        </pc:sldMkLst>
        <pc:spChg chg="del mod">
          <ac:chgData name="Venkatesh, Dhananjayan [VISUS]" userId="a0199d1d-0a79-4309-afbe-7ea85bc005cc" providerId="ADAL" clId="{AC7992E2-0EEC-4A43-A36F-DDC752CFC61C}" dt="2022-08-16T19:00:47.145" v="5894"/>
          <ac:spMkLst>
            <pc:docMk/>
            <pc:sldMk cId="551626044" sldId="2080106646"/>
            <ac:spMk id="7" creationId="{D1830A61-363F-45AC-915B-A7DA84C9EC5E}"/>
          </ac:spMkLst>
        </pc:spChg>
      </pc:sldChg>
      <pc:sldChg chg="delSp modSp add del mod ord">
        <pc:chgData name="Venkatesh, Dhananjayan [VISUS]" userId="a0199d1d-0a79-4309-afbe-7ea85bc005cc" providerId="ADAL" clId="{AC7992E2-0EEC-4A43-A36F-DDC752CFC61C}" dt="2022-08-23T18:10:32.823" v="19992" actId="47"/>
        <pc:sldMkLst>
          <pc:docMk/>
          <pc:sldMk cId="1184937083" sldId="2080106646"/>
        </pc:sldMkLst>
        <pc:spChg chg="mod">
          <ac:chgData name="Venkatesh, Dhananjayan [VISUS]" userId="a0199d1d-0a79-4309-afbe-7ea85bc005cc" providerId="ADAL" clId="{AC7992E2-0EEC-4A43-A36F-DDC752CFC61C}" dt="2022-08-16T19:58:56.666" v="6425" actId="20577"/>
          <ac:spMkLst>
            <pc:docMk/>
            <pc:sldMk cId="1184937083" sldId="2080106646"/>
            <ac:spMk id="2" creationId="{DDEA1EA6-87CE-4D88-AF0B-709DE9D48358}"/>
          </ac:spMkLst>
        </pc:spChg>
        <pc:picChg chg="del">
          <ac:chgData name="Venkatesh, Dhananjayan [VISUS]" userId="a0199d1d-0a79-4309-afbe-7ea85bc005cc" providerId="ADAL" clId="{AC7992E2-0EEC-4A43-A36F-DDC752CFC61C}" dt="2022-08-16T19:58:55.034" v="6423" actId="478"/>
          <ac:picMkLst>
            <pc:docMk/>
            <pc:sldMk cId="1184937083" sldId="2080106646"/>
            <ac:picMk id="10" creationId="{B9F93CAC-3132-4D47-9643-E018497A23AC}"/>
          </ac:picMkLst>
        </pc:picChg>
      </pc:sldChg>
      <pc:sldChg chg="delSp modSp add del mod ord">
        <pc:chgData name="Venkatesh, Dhananjayan [VISUS]" userId="a0199d1d-0a79-4309-afbe-7ea85bc005cc" providerId="ADAL" clId="{AC7992E2-0EEC-4A43-A36F-DDC752CFC61C}" dt="2022-08-23T18:10:34.106" v="19993" actId="47"/>
        <pc:sldMkLst>
          <pc:docMk/>
          <pc:sldMk cId="1147288311" sldId="2080106647"/>
        </pc:sldMkLst>
        <pc:spChg chg="mod">
          <ac:chgData name="Venkatesh, Dhananjayan [VISUS]" userId="a0199d1d-0a79-4309-afbe-7ea85bc005cc" providerId="ADAL" clId="{AC7992E2-0EEC-4A43-A36F-DDC752CFC61C}" dt="2022-08-16T19:59:01.515" v="6429" actId="20577"/>
          <ac:spMkLst>
            <pc:docMk/>
            <pc:sldMk cId="1147288311" sldId="2080106647"/>
            <ac:spMk id="2" creationId="{DDEA1EA6-87CE-4D88-AF0B-709DE9D48358}"/>
          </ac:spMkLst>
        </pc:spChg>
        <pc:picChg chg="del">
          <ac:chgData name="Venkatesh, Dhananjayan [VISUS]" userId="a0199d1d-0a79-4309-afbe-7ea85bc005cc" providerId="ADAL" clId="{AC7992E2-0EEC-4A43-A36F-DDC752CFC61C}" dt="2022-08-16T19:58:59.360" v="6426" actId="478"/>
          <ac:picMkLst>
            <pc:docMk/>
            <pc:sldMk cId="1147288311" sldId="2080106647"/>
            <ac:picMk id="10" creationId="{B9F93CAC-3132-4D47-9643-E018497A23AC}"/>
          </ac:picMkLst>
        </pc:picChg>
      </pc:sldChg>
      <pc:sldChg chg="modSp add del mod ord">
        <pc:chgData name="Venkatesh, Dhananjayan [VISUS]" userId="a0199d1d-0a79-4309-afbe-7ea85bc005cc" providerId="ADAL" clId="{AC7992E2-0EEC-4A43-A36F-DDC752CFC61C}" dt="2022-08-18T23:51:35.665" v="15030" actId="47"/>
        <pc:sldMkLst>
          <pc:docMk/>
          <pc:sldMk cId="2472349430" sldId="2080106648"/>
        </pc:sldMkLst>
        <pc:spChg chg="mod">
          <ac:chgData name="Venkatesh, Dhananjayan [VISUS]" userId="a0199d1d-0a79-4309-afbe-7ea85bc005cc" providerId="ADAL" clId="{AC7992E2-0EEC-4A43-A36F-DDC752CFC61C}" dt="2022-08-17T21:47:17.763" v="7325" actId="20577"/>
          <ac:spMkLst>
            <pc:docMk/>
            <pc:sldMk cId="2472349430" sldId="2080106648"/>
            <ac:spMk id="4" creationId="{2376B4C1-00D6-4534-B6F8-2C6751E1BCEC}"/>
          </ac:spMkLst>
        </pc:spChg>
      </pc:sldChg>
      <pc:sldChg chg="modSp add mod ord">
        <pc:chgData name="Venkatesh, Dhananjayan [VISUS]" userId="a0199d1d-0a79-4309-afbe-7ea85bc005cc" providerId="ADAL" clId="{AC7992E2-0EEC-4A43-A36F-DDC752CFC61C}" dt="2022-08-17T21:47:49.323" v="7347"/>
        <pc:sldMkLst>
          <pc:docMk/>
          <pc:sldMk cId="3983744729" sldId="2080106649"/>
        </pc:sldMkLst>
        <pc:spChg chg="mod">
          <ac:chgData name="Venkatesh, Dhananjayan [VISUS]" userId="a0199d1d-0a79-4309-afbe-7ea85bc005cc" providerId="ADAL" clId="{AC7992E2-0EEC-4A43-A36F-DDC752CFC61C}" dt="2022-08-17T21:47:36.304" v="7345" actId="20577"/>
          <ac:spMkLst>
            <pc:docMk/>
            <pc:sldMk cId="3983744729" sldId="2080106649"/>
            <ac:spMk id="4" creationId="{F9BC16A2-0EB6-4771-AE4B-27884C841BB5}"/>
          </ac:spMkLst>
        </pc:spChg>
      </pc:sldChg>
      <pc:sldChg chg="modSp add mod">
        <pc:chgData name="Venkatesh, Dhananjayan [VISUS]" userId="a0199d1d-0a79-4309-afbe-7ea85bc005cc" providerId="ADAL" clId="{AC7992E2-0EEC-4A43-A36F-DDC752CFC61C}" dt="2022-08-17T21:49:14.738" v="7386" actId="20577"/>
        <pc:sldMkLst>
          <pc:docMk/>
          <pc:sldMk cId="1570184683" sldId="2080106650"/>
        </pc:sldMkLst>
        <pc:spChg chg="mod">
          <ac:chgData name="Venkatesh, Dhananjayan [VISUS]" userId="a0199d1d-0a79-4309-afbe-7ea85bc005cc" providerId="ADAL" clId="{AC7992E2-0EEC-4A43-A36F-DDC752CFC61C}" dt="2022-08-17T21:49:14.738" v="7386" actId="20577"/>
          <ac:spMkLst>
            <pc:docMk/>
            <pc:sldMk cId="1570184683" sldId="2080106650"/>
            <ac:spMk id="2" creationId="{D9071789-0D9D-4AEF-9C94-6E139DCBF41A}"/>
          </ac:spMkLst>
        </pc:spChg>
      </pc:sldChg>
      <pc:sldChg chg="new del">
        <pc:chgData name="Venkatesh, Dhananjayan [VISUS]" userId="a0199d1d-0a79-4309-afbe-7ea85bc005cc" providerId="ADAL" clId="{AC7992E2-0EEC-4A43-A36F-DDC752CFC61C}" dt="2022-08-17T23:03:19.887" v="10939" actId="680"/>
        <pc:sldMkLst>
          <pc:docMk/>
          <pc:sldMk cId="409232676" sldId="2080106651"/>
        </pc:sldMkLst>
      </pc:sldChg>
      <pc:sldChg chg="modSp new del mod ord">
        <pc:chgData name="Venkatesh, Dhananjayan [VISUS]" userId="a0199d1d-0a79-4309-afbe-7ea85bc005cc" providerId="ADAL" clId="{AC7992E2-0EEC-4A43-A36F-DDC752CFC61C}" dt="2022-08-19T08:23:40.462" v="16613" actId="47"/>
        <pc:sldMkLst>
          <pc:docMk/>
          <pc:sldMk cId="1021882676" sldId="2080106651"/>
        </pc:sldMkLst>
        <pc:spChg chg="mod">
          <ac:chgData name="Venkatesh, Dhananjayan [VISUS]" userId="a0199d1d-0a79-4309-afbe-7ea85bc005cc" providerId="ADAL" clId="{AC7992E2-0EEC-4A43-A36F-DDC752CFC61C}" dt="2022-08-18T23:16:32.253" v="14810" actId="20577"/>
          <ac:spMkLst>
            <pc:docMk/>
            <pc:sldMk cId="1021882676" sldId="2080106651"/>
            <ac:spMk id="2" creationId="{B02676F2-7BBA-489E-9EF0-29509E1F735D}"/>
          </ac:spMkLst>
        </pc:spChg>
        <pc:spChg chg="mod">
          <ac:chgData name="Venkatesh, Dhananjayan [VISUS]" userId="a0199d1d-0a79-4309-afbe-7ea85bc005cc" providerId="ADAL" clId="{AC7992E2-0EEC-4A43-A36F-DDC752CFC61C}" dt="2022-08-18T23:16:10.259" v="14797" actId="20577"/>
          <ac:spMkLst>
            <pc:docMk/>
            <pc:sldMk cId="1021882676" sldId="2080106651"/>
            <ac:spMk id="3" creationId="{DCC15A52-5738-43A6-B24F-464B11F75751}"/>
          </ac:spMkLst>
        </pc:spChg>
      </pc:sldChg>
      <pc:sldChg chg="addSp modSp add mod">
        <pc:chgData name="Venkatesh, Dhananjayan [VISUS]" userId="a0199d1d-0a79-4309-afbe-7ea85bc005cc" providerId="ADAL" clId="{AC7992E2-0EEC-4A43-A36F-DDC752CFC61C}" dt="2022-08-24T10:42:02.173" v="20260" actId="20577"/>
        <pc:sldMkLst>
          <pc:docMk/>
          <pc:sldMk cId="3056053368" sldId="2080106652"/>
        </pc:sldMkLst>
        <pc:graphicFrameChg chg="add mod">
          <ac:chgData name="Venkatesh, Dhananjayan [VISUS]" userId="a0199d1d-0a79-4309-afbe-7ea85bc005cc" providerId="ADAL" clId="{AC7992E2-0EEC-4A43-A36F-DDC752CFC61C}" dt="2022-08-22T14:55:40.632" v="19842" actId="1076"/>
          <ac:graphicFrameMkLst>
            <pc:docMk/>
            <pc:sldMk cId="3056053368" sldId="2080106652"/>
            <ac:graphicFrameMk id="6" creationId="{A382DDFE-181D-45A0-90E9-3A8153A476CF}"/>
          </ac:graphicFrameMkLst>
        </pc:graphicFrameChg>
        <pc:graphicFrameChg chg="mod modGraphic">
          <ac:chgData name="Venkatesh, Dhananjayan [VISUS]" userId="a0199d1d-0a79-4309-afbe-7ea85bc005cc" providerId="ADAL" clId="{AC7992E2-0EEC-4A43-A36F-DDC752CFC61C}" dt="2022-08-24T10:42:02.173" v="20260" actId="20577"/>
          <ac:graphicFrameMkLst>
            <pc:docMk/>
            <pc:sldMk cId="3056053368" sldId="2080106652"/>
            <ac:graphicFrameMk id="9" creationId="{74AA7799-6528-4653-B6C8-8F74774070FD}"/>
          </ac:graphicFrameMkLst>
        </pc:graphicFrameChg>
      </pc:sldChg>
      <pc:sldChg chg="modSp new del mod ord">
        <pc:chgData name="Venkatesh, Dhananjayan [VISUS]" userId="a0199d1d-0a79-4309-afbe-7ea85bc005cc" providerId="ADAL" clId="{AC7992E2-0EEC-4A43-A36F-DDC752CFC61C}" dt="2022-08-23T17:51:48.254" v="19928" actId="47"/>
        <pc:sldMkLst>
          <pc:docMk/>
          <pc:sldMk cId="2123986124" sldId="2080106653"/>
        </pc:sldMkLst>
        <pc:spChg chg="mod">
          <ac:chgData name="Venkatesh, Dhananjayan [VISUS]" userId="a0199d1d-0a79-4309-afbe-7ea85bc005cc" providerId="ADAL" clId="{AC7992E2-0EEC-4A43-A36F-DDC752CFC61C}" dt="2022-08-18T13:25:04.667" v="11222" actId="5793"/>
          <ac:spMkLst>
            <pc:docMk/>
            <pc:sldMk cId="2123986124" sldId="2080106653"/>
            <ac:spMk id="2" creationId="{518A42D4-8E7D-44EE-8E34-35EAA3BEFB9D}"/>
          </ac:spMkLst>
        </pc:spChg>
        <pc:spChg chg="mod">
          <ac:chgData name="Venkatesh, Dhananjayan [VISUS]" userId="a0199d1d-0a79-4309-afbe-7ea85bc005cc" providerId="ADAL" clId="{AC7992E2-0EEC-4A43-A36F-DDC752CFC61C}" dt="2022-08-19T11:44:41.337" v="17221" actId="6549"/>
          <ac:spMkLst>
            <pc:docMk/>
            <pc:sldMk cId="2123986124" sldId="2080106653"/>
            <ac:spMk id="3" creationId="{D45B5734-A3F0-4129-940B-DD77DA9CDDE0}"/>
          </ac:spMkLst>
        </pc:spChg>
      </pc:sldChg>
      <pc:sldChg chg="addSp delSp modSp add del mod ord">
        <pc:chgData name="Venkatesh, Dhananjayan [VISUS]" userId="a0199d1d-0a79-4309-afbe-7ea85bc005cc" providerId="ADAL" clId="{AC7992E2-0EEC-4A43-A36F-DDC752CFC61C}" dt="2022-08-23T18:18:58.514" v="20154" actId="47"/>
        <pc:sldMkLst>
          <pc:docMk/>
          <pc:sldMk cId="2796436694" sldId="2080106654"/>
        </pc:sldMkLst>
        <pc:spChg chg="mod">
          <ac:chgData name="Venkatesh, Dhananjayan [VISUS]" userId="a0199d1d-0a79-4309-afbe-7ea85bc005cc" providerId="ADAL" clId="{AC7992E2-0EEC-4A43-A36F-DDC752CFC61C}" dt="2022-08-23T18:08:57.722" v="19983" actId="20577"/>
          <ac:spMkLst>
            <pc:docMk/>
            <pc:sldMk cId="2796436694" sldId="2080106654"/>
            <ac:spMk id="2" creationId="{14460320-FCB7-45EB-BB46-1CB79FD2E873}"/>
          </ac:spMkLst>
        </pc:spChg>
        <pc:spChg chg="del mod">
          <ac:chgData name="Venkatesh, Dhananjayan [VISUS]" userId="a0199d1d-0a79-4309-afbe-7ea85bc005cc" providerId="ADAL" clId="{AC7992E2-0EEC-4A43-A36F-DDC752CFC61C}" dt="2022-08-23T18:09:02.575" v="19984" actId="478"/>
          <ac:spMkLst>
            <pc:docMk/>
            <pc:sldMk cId="2796436694" sldId="2080106654"/>
            <ac:spMk id="3" creationId="{7F0AF350-2E27-48AB-BCE8-8F55CAC7B2B2}"/>
          </ac:spMkLst>
        </pc:spChg>
        <pc:spChg chg="add del mod">
          <ac:chgData name="Venkatesh, Dhananjayan [VISUS]" userId="a0199d1d-0a79-4309-afbe-7ea85bc005cc" providerId="ADAL" clId="{AC7992E2-0EEC-4A43-A36F-DDC752CFC61C}" dt="2022-08-23T18:09:06.017" v="19985" actId="478"/>
          <ac:spMkLst>
            <pc:docMk/>
            <pc:sldMk cId="2796436694" sldId="2080106654"/>
            <ac:spMk id="7" creationId="{C508642B-B4FE-4942-BDD5-3D45ECA93EA4}"/>
          </ac:spMkLst>
        </pc:spChg>
      </pc:sldChg>
      <pc:sldChg chg="new del">
        <pc:chgData name="Venkatesh, Dhananjayan [VISUS]" userId="a0199d1d-0a79-4309-afbe-7ea85bc005cc" providerId="ADAL" clId="{AC7992E2-0EEC-4A43-A36F-DDC752CFC61C}" dt="2022-08-18T13:31:40.973" v="11249" actId="47"/>
        <pc:sldMkLst>
          <pc:docMk/>
          <pc:sldMk cId="3931204891" sldId="2080106655"/>
        </pc:sldMkLst>
      </pc:sldChg>
      <pc:sldChg chg="modSp add del mod">
        <pc:chgData name="Venkatesh, Dhananjayan [VISUS]" userId="a0199d1d-0a79-4309-afbe-7ea85bc005cc" providerId="ADAL" clId="{AC7992E2-0EEC-4A43-A36F-DDC752CFC61C}" dt="2022-08-23T18:09:51.056" v="19986" actId="47"/>
        <pc:sldMkLst>
          <pc:docMk/>
          <pc:sldMk cId="3206446574" sldId="2080106656"/>
        </pc:sldMkLst>
        <pc:spChg chg="mod">
          <ac:chgData name="Venkatesh, Dhananjayan [VISUS]" userId="a0199d1d-0a79-4309-afbe-7ea85bc005cc" providerId="ADAL" clId="{AC7992E2-0EEC-4A43-A36F-DDC752CFC61C}" dt="2022-08-18T13:31:59.950" v="11262" actId="20577"/>
          <ac:spMkLst>
            <pc:docMk/>
            <pc:sldMk cId="3206446574" sldId="2080106656"/>
            <ac:spMk id="2" creationId="{14460320-FCB7-45EB-BB46-1CB79FD2E873}"/>
          </ac:spMkLst>
        </pc:spChg>
        <pc:spChg chg="mod">
          <ac:chgData name="Venkatesh, Dhananjayan [VISUS]" userId="a0199d1d-0a79-4309-afbe-7ea85bc005cc" providerId="ADAL" clId="{AC7992E2-0EEC-4A43-A36F-DDC752CFC61C}" dt="2022-08-18T13:31:51.827" v="11250"/>
          <ac:spMkLst>
            <pc:docMk/>
            <pc:sldMk cId="3206446574" sldId="2080106656"/>
            <ac:spMk id="3" creationId="{7F0AF350-2E27-48AB-BCE8-8F55CAC7B2B2}"/>
          </ac:spMkLst>
        </pc:spChg>
      </pc:sldChg>
      <pc:sldChg chg="addSp modSp add mod ord setBg modAnim">
        <pc:chgData name="Venkatesh, Dhananjayan [VISUS]" userId="a0199d1d-0a79-4309-afbe-7ea85bc005cc" providerId="ADAL" clId="{AC7992E2-0EEC-4A43-A36F-DDC752CFC61C}" dt="2022-08-24T19:27:01.016" v="21331" actId="20577"/>
        <pc:sldMkLst>
          <pc:docMk/>
          <pc:sldMk cId="1808546045" sldId="2080106657"/>
        </pc:sldMkLst>
        <pc:spChg chg="mod">
          <ac:chgData name="Venkatesh, Dhananjayan [VISUS]" userId="a0199d1d-0a79-4309-afbe-7ea85bc005cc" providerId="ADAL" clId="{AC7992E2-0EEC-4A43-A36F-DDC752CFC61C}" dt="2022-08-24T16:07:51.035" v="20398" actId="404"/>
          <ac:spMkLst>
            <pc:docMk/>
            <pc:sldMk cId="1808546045" sldId="2080106657"/>
            <ac:spMk id="2" creationId="{0C390801-D015-43F5-9856-5FDD9CD0CF31}"/>
          </ac:spMkLst>
        </pc:spChg>
        <pc:spChg chg="mod">
          <ac:chgData name="Venkatesh, Dhananjayan [VISUS]" userId="a0199d1d-0a79-4309-afbe-7ea85bc005cc" providerId="ADAL" clId="{AC7992E2-0EEC-4A43-A36F-DDC752CFC61C}" dt="2022-08-22T13:52:29.368" v="18974" actId="20577"/>
          <ac:spMkLst>
            <pc:docMk/>
            <pc:sldMk cId="1808546045" sldId="2080106657"/>
            <ac:spMk id="3" creationId="{A275104C-AF74-4AE1-84E3-615000F267C1}"/>
          </ac:spMkLst>
        </pc:spChg>
        <pc:spChg chg="add mod">
          <ac:chgData name="Venkatesh, Dhananjayan [VISUS]" userId="a0199d1d-0a79-4309-afbe-7ea85bc005cc" providerId="ADAL" clId="{AC7992E2-0EEC-4A43-A36F-DDC752CFC61C}" dt="2022-08-18T20:05:50.752" v="12263" actId="404"/>
          <ac:spMkLst>
            <pc:docMk/>
            <pc:sldMk cId="1808546045" sldId="2080106657"/>
            <ac:spMk id="4" creationId="{8512A071-BF06-4F9D-A3E3-D9F0F980E08A}"/>
          </ac:spMkLst>
        </pc:spChg>
        <pc:spChg chg="add mod">
          <ac:chgData name="Venkatesh, Dhananjayan [VISUS]" userId="a0199d1d-0a79-4309-afbe-7ea85bc005cc" providerId="ADAL" clId="{AC7992E2-0EEC-4A43-A36F-DDC752CFC61C}" dt="2022-08-24T19:27:01.016" v="21331" actId="20577"/>
          <ac:spMkLst>
            <pc:docMk/>
            <pc:sldMk cId="1808546045" sldId="2080106657"/>
            <ac:spMk id="5" creationId="{630644AF-2395-4A65-9ABB-4FF956318B98}"/>
          </ac:spMkLst>
        </pc:spChg>
      </pc:sldChg>
      <pc:sldChg chg="addSp delSp modSp add mod">
        <pc:chgData name="Venkatesh, Dhananjayan [VISUS]" userId="a0199d1d-0a79-4309-afbe-7ea85bc005cc" providerId="ADAL" clId="{AC7992E2-0EEC-4A43-A36F-DDC752CFC61C}" dt="2022-08-23T17:49:43.202" v="19927" actId="478"/>
        <pc:sldMkLst>
          <pc:docMk/>
          <pc:sldMk cId="925968261" sldId="2080106658"/>
        </pc:sldMkLst>
        <pc:spChg chg="del">
          <ac:chgData name="Venkatesh, Dhananjayan [VISUS]" userId="a0199d1d-0a79-4309-afbe-7ea85bc005cc" providerId="ADAL" clId="{AC7992E2-0EEC-4A43-A36F-DDC752CFC61C}" dt="2022-08-18T23:48:53.206" v="15023" actId="478"/>
          <ac:spMkLst>
            <pc:docMk/>
            <pc:sldMk cId="925968261" sldId="2080106658"/>
            <ac:spMk id="8" creationId="{78AB4D54-A78F-4906-9B82-1EB2C3668EF9}"/>
          </ac:spMkLst>
        </pc:spChg>
        <pc:graphicFrameChg chg="add del mod">
          <ac:chgData name="Venkatesh, Dhananjayan [VISUS]" userId="a0199d1d-0a79-4309-afbe-7ea85bc005cc" providerId="ADAL" clId="{AC7992E2-0EEC-4A43-A36F-DDC752CFC61C}" dt="2022-08-23T17:49:43.202" v="19927" actId="478"/>
          <ac:graphicFrameMkLst>
            <pc:docMk/>
            <pc:sldMk cId="925968261" sldId="2080106658"/>
            <ac:graphicFrameMk id="6" creationId="{D50E8DEF-5C56-44F1-A4E7-0E308C4C8509}"/>
          </ac:graphicFrameMkLst>
        </pc:graphicFrameChg>
        <pc:graphicFrameChg chg="mod modGraphic">
          <ac:chgData name="Venkatesh, Dhananjayan [VISUS]" userId="a0199d1d-0a79-4309-afbe-7ea85bc005cc" providerId="ADAL" clId="{AC7992E2-0EEC-4A43-A36F-DDC752CFC61C}" dt="2022-08-19T11:36:33.441" v="16995" actId="20577"/>
          <ac:graphicFrameMkLst>
            <pc:docMk/>
            <pc:sldMk cId="925968261" sldId="2080106658"/>
            <ac:graphicFrameMk id="9" creationId="{C3F2283C-DA79-483A-B462-E6BC8A19E01F}"/>
          </ac:graphicFrameMkLst>
        </pc:graphicFrameChg>
      </pc:sldChg>
      <pc:sldChg chg="modSp new del mod">
        <pc:chgData name="Venkatesh, Dhananjayan [VISUS]" userId="a0199d1d-0a79-4309-afbe-7ea85bc005cc" providerId="ADAL" clId="{AC7992E2-0EEC-4A43-A36F-DDC752CFC61C}" dt="2022-08-19T08:23:44.496" v="16614" actId="47"/>
        <pc:sldMkLst>
          <pc:docMk/>
          <pc:sldMk cId="2904018123" sldId="2080106659"/>
        </pc:sldMkLst>
        <pc:spChg chg="mod">
          <ac:chgData name="Venkatesh, Dhananjayan [VISUS]" userId="a0199d1d-0a79-4309-afbe-7ea85bc005cc" providerId="ADAL" clId="{AC7992E2-0EEC-4A43-A36F-DDC752CFC61C}" dt="2022-08-18T23:16:40.931" v="14823" actId="20577"/>
          <ac:spMkLst>
            <pc:docMk/>
            <pc:sldMk cId="2904018123" sldId="2080106659"/>
            <ac:spMk id="2" creationId="{1B6A5A4B-4D21-44F3-9EBE-55FDCE78CD15}"/>
          </ac:spMkLst>
        </pc:spChg>
        <pc:spChg chg="mod">
          <ac:chgData name="Venkatesh, Dhananjayan [VISUS]" userId="a0199d1d-0a79-4309-afbe-7ea85bc005cc" providerId="ADAL" clId="{AC7992E2-0EEC-4A43-A36F-DDC752CFC61C}" dt="2022-08-18T23:17:37.398" v="14919" actId="20577"/>
          <ac:spMkLst>
            <pc:docMk/>
            <pc:sldMk cId="2904018123" sldId="2080106659"/>
            <ac:spMk id="3" creationId="{980D5CEC-532E-4602-8CAA-BDBC10A4D217}"/>
          </ac:spMkLst>
        </pc:spChg>
      </pc:sldChg>
      <pc:sldChg chg="modSp new add del mod">
        <pc:chgData name="Venkatesh, Dhananjayan [VISUS]" userId="a0199d1d-0a79-4309-afbe-7ea85bc005cc" providerId="ADAL" clId="{AC7992E2-0EEC-4A43-A36F-DDC752CFC61C}" dt="2022-08-19T08:13:58.904" v="16285" actId="47"/>
        <pc:sldMkLst>
          <pc:docMk/>
          <pc:sldMk cId="1656894752" sldId="2080106660"/>
        </pc:sldMkLst>
        <pc:spChg chg="mod">
          <ac:chgData name="Venkatesh, Dhananjayan [VISUS]" userId="a0199d1d-0a79-4309-afbe-7ea85bc005cc" providerId="ADAL" clId="{AC7992E2-0EEC-4A43-A36F-DDC752CFC61C}" dt="2022-08-18T23:18:21.526" v="14946" actId="5793"/>
          <ac:spMkLst>
            <pc:docMk/>
            <pc:sldMk cId="1656894752" sldId="2080106660"/>
            <ac:spMk id="3" creationId="{EECFB58C-8371-405F-93F8-6F9B1C69C086}"/>
          </ac:spMkLst>
        </pc:spChg>
      </pc:sldChg>
      <pc:sldChg chg="addSp delSp modSp new mod ord">
        <pc:chgData name="Venkatesh, Dhananjayan [VISUS]" userId="a0199d1d-0a79-4309-afbe-7ea85bc005cc" providerId="ADAL" clId="{AC7992E2-0EEC-4A43-A36F-DDC752CFC61C}" dt="2022-08-24T10:49:14.680" v="20386" actId="1076"/>
        <pc:sldMkLst>
          <pc:docMk/>
          <pc:sldMk cId="3259483776" sldId="2080106661"/>
        </pc:sldMkLst>
        <pc:spChg chg="mod">
          <ac:chgData name="Venkatesh, Dhananjayan [VISUS]" userId="a0199d1d-0a79-4309-afbe-7ea85bc005cc" providerId="ADAL" clId="{AC7992E2-0EEC-4A43-A36F-DDC752CFC61C}" dt="2022-08-22T14:08:49.366" v="19352" actId="20577"/>
          <ac:spMkLst>
            <pc:docMk/>
            <pc:sldMk cId="3259483776" sldId="2080106661"/>
            <ac:spMk id="2" creationId="{2CB78BA6-6962-4C37-84A6-B8FEA6E20D4B}"/>
          </ac:spMkLst>
        </pc:spChg>
        <pc:spChg chg="del">
          <ac:chgData name="Venkatesh, Dhananjayan [VISUS]" userId="a0199d1d-0a79-4309-afbe-7ea85bc005cc" providerId="ADAL" clId="{AC7992E2-0EEC-4A43-A36F-DDC752CFC61C}" dt="2022-08-19T07:50:40.354" v="15032" actId="1032"/>
          <ac:spMkLst>
            <pc:docMk/>
            <pc:sldMk cId="3259483776" sldId="2080106661"/>
            <ac:spMk id="3" creationId="{F5CDAD7F-D1C9-492B-852E-90EE6C6F0EA2}"/>
          </ac:spMkLst>
        </pc:spChg>
        <pc:spChg chg="add mod">
          <ac:chgData name="Venkatesh, Dhananjayan [VISUS]" userId="a0199d1d-0a79-4309-afbe-7ea85bc005cc" providerId="ADAL" clId="{AC7992E2-0EEC-4A43-A36F-DDC752CFC61C}" dt="2022-08-19T08:00:59.987" v="15440"/>
          <ac:spMkLst>
            <pc:docMk/>
            <pc:sldMk cId="3259483776" sldId="2080106661"/>
            <ac:spMk id="6" creationId="{8C8B57DE-F7EF-445D-8007-E1329A806EA3}"/>
          </ac:spMkLst>
        </pc:spChg>
        <pc:spChg chg="add mod">
          <ac:chgData name="Venkatesh, Dhananjayan [VISUS]" userId="a0199d1d-0a79-4309-afbe-7ea85bc005cc" providerId="ADAL" clId="{AC7992E2-0EEC-4A43-A36F-DDC752CFC61C}" dt="2022-08-19T08:01:06.901" v="15446" actId="20577"/>
          <ac:spMkLst>
            <pc:docMk/>
            <pc:sldMk cId="3259483776" sldId="2080106661"/>
            <ac:spMk id="7" creationId="{A94FC605-4269-4CEB-BF03-D6615F322B10}"/>
          </ac:spMkLst>
        </pc:spChg>
        <pc:spChg chg="mod">
          <ac:chgData name="Venkatesh, Dhananjayan [VISUS]" userId="a0199d1d-0a79-4309-afbe-7ea85bc005cc" providerId="ADAL" clId="{AC7992E2-0EEC-4A43-A36F-DDC752CFC61C}" dt="2022-08-19T08:01:36.298" v="15453"/>
          <ac:spMkLst>
            <pc:docMk/>
            <pc:sldMk cId="3259483776" sldId="2080106661"/>
            <ac:spMk id="9" creationId="{44F4C11D-FE3C-47EF-BA98-C4F97E63D303}"/>
          </ac:spMkLst>
        </pc:spChg>
        <pc:spChg chg="mod">
          <ac:chgData name="Venkatesh, Dhananjayan [VISUS]" userId="a0199d1d-0a79-4309-afbe-7ea85bc005cc" providerId="ADAL" clId="{AC7992E2-0EEC-4A43-A36F-DDC752CFC61C}" dt="2022-08-19T08:02:04.710" v="15507" actId="20577"/>
          <ac:spMkLst>
            <pc:docMk/>
            <pc:sldMk cId="3259483776" sldId="2080106661"/>
            <ac:spMk id="10" creationId="{C62DCE6A-0A53-4C24-86CF-5C054552FAE5}"/>
          </ac:spMkLst>
        </pc:spChg>
        <pc:spChg chg="mod">
          <ac:chgData name="Venkatesh, Dhananjayan [VISUS]" userId="a0199d1d-0a79-4309-afbe-7ea85bc005cc" providerId="ADAL" clId="{AC7992E2-0EEC-4A43-A36F-DDC752CFC61C}" dt="2022-08-19T08:02:08.168" v="15508"/>
          <ac:spMkLst>
            <pc:docMk/>
            <pc:sldMk cId="3259483776" sldId="2080106661"/>
            <ac:spMk id="12" creationId="{84372E56-ECCF-4B7B-8D3A-F79B5203251E}"/>
          </ac:spMkLst>
        </pc:spChg>
        <pc:spChg chg="mod">
          <ac:chgData name="Venkatesh, Dhananjayan [VISUS]" userId="a0199d1d-0a79-4309-afbe-7ea85bc005cc" providerId="ADAL" clId="{AC7992E2-0EEC-4A43-A36F-DDC752CFC61C}" dt="2022-08-19T08:02:16.726" v="15523" actId="20577"/>
          <ac:spMkLst>
            <pc:docMk/>
            <pc:sldMk cId="3259483776" sldId="2080106661"/>
            <ac:spMk id="13" creationId="{FED09C36-4BB9-4729-B4DB-1CCA6B740B63}"/>
          </ac:spMkLst>
        </pc:spChg>
        <pc:spChg chg="add mod">
          <ac:chgData name="Venkatesh, Dhananjayan [VISUS]" userId="a0199d1d-0a79-4309-afbe-7ea85bc005cc" providerId="ADAL" clId="{AC7992E2-0EEC-4A43-A36F-DDC752CFC61C}" dt="2022-08-24T10:48:36.721" v="20375" actId="207"/>
          <ac:spMkLst>
            <pc:docMk/>
            <pc:sldMk cId="3259483776" sldId="2080106661"/>
            <ac:spMk id="14" creationId="{69E3221D-E223-4CCE-8762-C46AFE85A482}"/>
          </ac:spMkLst>
        </pc:spChg>
        <pc:spChg chg="add del mod">
          <ac:chgData name="Venkatesh, Dhananjayan [VISUS]" userId="a0199d1d-0a79-4309-afbe-7ea85bc005cc" providerId="ADAL" clId="{AC7992E2-0EEC-4A43-A36F-DDC752CFC61C}" dt="2022-08-24T10:48:56.029" v="20381" actId="478"/>
          <ac:spMkLst>
            <pc:docMk/>
            <pc:sldMk cId="3259483776" sldId="2080106661"/>
            <ac:spMk id="15" creationId="{8C2CF26F-17FA-446B-A6FE-B0E991F4A391}"/>
          </ac:spMkLst>
        </pc:spChg>
        <pc:spChg chg="add mod">
          <ac:chgData name="Venkatesh, Dhananjayan [VISUS]" userId="a0199d1d-0a79-4309-afbe-7ea85bc005cc" providerId="ADAL" clId="{AC7992E2-0EEC-4A43-A36F-DDC752CFC61C}" dt="2022-08-23T11:52:03.190" v="19865" actId="20577"/>
          <ac:spMkLst>
            <pc:docMk/>
            <pc:sldMk cId="3259483776" sldId="2080106661"/>
            <ac:spMk id="16" creationId="{1D16B5A3-040E-4320-9840-B7F7746E5FCE}"/>
          </ac:spMkLst>
        </pc:spChg>
        <pc:spChg chg="add mod">
          <ac:chgData name="Venkatesh, Dhananjayan [VISUS]" userId="a0199d1d-0a79-4309-afbe-7ea85bc005cc" providerId="ADAL" clId="{AC7992E2-0EEC-4A43-A36F-DDC752CFC61C}" dt="2022-08-24T10:47:47.254" v="20335"/>
          <ac:spMkLst>
            <pc:docMk/>
            <pc:sldMk cId="3259483776" sldId="2080106661"/>
            <ac:spMk id="18" creationId="{B1A4CCE8-DF5C-4E12-9232-7C20CCEFB235}"/>
          </ac:spMkLst>
        </pc:spChg>
        <pc:spChg chg="add mod">
          <ac:chgData name="Venkatesh, Dhananjayan [VISUS]" userId="a0199d1d-0a79-4309-afbe-7ea85bc005cc" providerId="ADAL" clId="{AC7992E2-0EEC-4A43-A36F-DDC752CFC61C}" dt="2022-08-24T10:47:47.254" v="20335"/>
          <ac:spMkLst>
            <pc:docMk/>
            <pc:sldMk cId="3259483776" sldId="2080106661"/>
            <ac:spMk id="19" creationId="{51DA4A04-7925-438D-821A-4C6586457992}"/>
          </ac:spMkLst>
        </pc:spChg>
        <pc:grpChg chg="add mod">
          <ac:chgData name="Venkatesh, Dhananjayan [VISUS]" userId="a0199d1d-0a79-4309-afbe-7ea85bc005cc" providerId="ADAL" clId="{AC7992E2-0EEC-4A43-A36F-DDC752CFC61C}" dt="2022-08-19T08:01:34.880" v="15452" actId="1076"/>
          <ac:grpSpMkLst>
            <pc:docMk/>
            <pc:sldMk cId="3259483776" sldId="2080106661"/>
            <ac:grpSpMk id="5" creationId="{4B4546D9-0E76-4EB3-96A3-5AF381A21046}"/>
          </ac:grpSpMkLst>
        </pc:grpChg>
        <pc:grpChg chg="add mod">
          <ac:chgData name="Venkatesh, Dhananjayan [VISUS]" userId="a0199d1d-0a79-4309-afbe-7ea85bc005cc" providerId="ADAL" clId="{AC7992E2-0EEC-4A43-A36F-DDC752CFC61C}" dt="2022-08-19T08:01:41.941" v="15454" actId="1076"/>
          <ac:grpSpMkLst>
            <pc:docMk/>
            <pc:sldMk cId="3259483776" sldId="2080106661"/>
            <ac:grpSpMk id="8" creationId="{4818C90D-BC82-4F8C-B2D5-618D12838262}"/>
          </ac:grpSpMkLst>
        </pc:grpChg>
        <pc:grpChg chg="add mod">
          <ac:chgData name="Venkatesh, Dhananjayan [VISUS]" userId="a0199d1d-0a79-4309-afbe-7ea85bc005cc" providerId="ADAL" clId="{AC7992E2-0EEC-4A43-A36F-DDC752CFC61C}" dt="2022-08-19T08:02:11.302" v="15509" actId="1076"/>
          <ac:grpSpMkLst>
            <pc:docMk/>
            <pc:sldMk cId="3259483776" sldId="2080106661"/>
            <ac:grpSpMk id="11" creationId="{9FD7C198-99A6-4BD8-AD19-A8A6F47C3E75}"/>
          </ac:grpSpMkLst>
        </pc:grpChg>
        <pc:grpChg chg="add mod">
          <ac:chgData name="Venkatesh, Dhananjayan [VISUS]" userId="a0199d1d-0a79-4309-afbe-7ea85bc005cc" providerId="ADAL" clId="{AC7992E2-0EEC-4A43-A36F-DDC752CFC61C}" dt="2022-08-24T10:49:14.680" v="20386" actId="1076"/>
          <ac:grpSpMkLst>
            <pc:docMk/>
            <pc:sldMk cId="3259483776" sldId="2080106661"/>
            <ac:grpSpMk id="17" creationId="{EDCBFB00-7443-4FF5-89AD-7EC9E86CCCDD}"/>
          </ac:grpSpMkLst>
        </pc:grpChg>
        <pc:graphicFrameChg chg="add mod modGraphic">
          <ac:chgData name="Venkatesh, Dhananjayan [VISUS]" userId="a0199d1d-0a79-4309-afbe-7ea85bc005cc" providerId="ADAL" clId="{AC7992E2-0EEC-4A43-A36F-DDC752CFC61C}" dt="2022-08-24T10:48:53.504" v="20380" actId="207"/>
          <ac:graphicFrameMkLst>
            <pc:docMk/>
            <pc:sldMk cId="3259483776" sldId="2080106661"/>
            <ac:graphicFrameMk id="4" creationId="{6F95AC11-9042-4BC2-91B3-D4EC5DD22E5B}"/>
          </ac:graphicFrameMkLst>
        </pc:graphicFrameChg>
      </pc:sldChg>
      <pc:sldChg chg="addSp delSp modSp new mod ord">
        <pc:chgData name="Venkatesh, Dhananjayan [VISUS]" userId="a0199d1d-0a79-4309-afbe-7ea85bc005cc" providerId="ADAL" clId="{AC7992E2-0EEC-4A43-A36F-DDC752CFC61C}" dt="2022-08-24T16:51:35.135" v="20514" actId="1076"/>
        <pc:sldMkLst>
          <pc:docMk/>
          <pc:sldMk cId="3999475088" sldId="2080106662"/>
        </pc:sldMkLst>
        <pc:spChg chg="mod">
          <ac:chgData name="Venkatesh, Dhananjayan [VISUS]" userId="a0199d1d-0a79-4309-afbe-7ea85bc005cc" providerId="ADAL" clId="{AC7992E2-0EEC-4A43-A36F-DDC752CFC61C}" dt="2022-08-19T08:09:50.457" v="16076" actId="20577"/>
          <ac:spMkLst>
            <pc:docMk/>
            <pc:sldMk cId="3999475088" sldId="2080106662"/>
            <ac:spMk id="2" creationId="{F2B6D332-47FB-4792-8CF1-08895911F41D}"/>
          </ac:spMkLst>
        </pc:spChg>
        <pc:spChg chg="del mod">
          <ac:chgData name="Venkatesh, Dhananjayan [VISUS]" userId="a0199d1d-0a79-4309-afbe-7ea85bc005cc" providerId="ADAL" clId="{AC7992E2-0EEC-4A43-A36F-DDC752CFC61C}" dt="2022-08-19T08:04:30.616" v="15564" actId="1032"/>
          <ac:spMkLst>
            <pc:docMk/>
            <pc:sldMk cId="3999475088" sldId="2080106662"/>
            <ac:spMk id="3" creationId="{2BF9E21C-3FEF-48B2-90CD-C7665A5697A7}"/>
          </ac:spMkLst>
        </pc:spChg>
        <pc:spChg chg="add mod">
          <ac:chgData name="Venkatesh, Dhananjayan [VISUS]" userId="a0199d1d-0a79-4309-afbe-7ea85bc005cc" providerId="ADAL" clId="{AC7992E2-0EEC-4A43-A36F-DDC752CFC61C}" dt="2022-08-19T11:40:15.643" v="17072" actId="14100"/>
          <ac:spMkLst>
            <pc:docMk/>
            <pc:sldMk cId="3999475088" sldId="2080106662"/>
            <ac:spMk id="5" creationId="{3B860907-472A-41FE-9D4C-B97D96A34B73}"/>
          </ac:spMkLst>
        </pc:spChg>
        <pc:spChg chg="add mod">
          <ac:chgData name="Venkatesh, Dhananjayan [VISUS]" userId="a0199d1d-0a79-4309-afbe-7ea85bc005cc" providerId="ADAL" clId="{AC7992E2-0EEC-4A43-A36F-DDC752CFC61C}" dt="2022-08-24T16:51:35.135" v="20514" actId="1076"/>
          <ac:spMkLst>
            <pc:docMk/>
            <pc:sldMk cId="3999475088" sldId="2080106662"/>
            <ac:spMk id="6" creationId="{891F3538-B418-41EF-BE7D-3F835463034E}"/>
          </ac:spMkLst>
        </pc:spChg>
        <pc:graphicFrameChg chg="add mod modGraphic">
          <ac:chgData name="Venkatesh, Dhananjayan [VISUS]" userId="a0199d1d-0a79-4309-afbe-7ea85bc005cc" providerId="ADAL" clId="{AC7992E2-0EEC-4A43-A36F-DDC752CFC61C}" dt="2022-08-24T10:46:52.995" v="20329" actId="14100"/>
          <ac:graphicFrameMkLst>
            <pc:docMk/>
            <pc:sldMk cId="3999475088" sldId="2080106662"/>
            <ac:graphicFrameMk id="4" creationId="{06A07DDF-6B42-42DC-A84C-E9EC4F3C9776}"/>
          </ac:graphicFrameMkLst>
        </pc:graphicFrameChg>
      </pc:sldChg>
      <pc:sldChg chg="addSp delSp modSp add mod ord">
        <pc:chgData name="Venkatesh, Dhananjayan [VISUS]" userId="a0199d1d-0a79-4309-afbe-7ea85bc005cc" providerId="ADAL" clId="{AC7992E2-0EEC-4A43-A36F-DDC752CFC61C}" dt="2022-08-24T10:46:39.189" v="20326" actId="14100"/>
        <pc:sldMkLst>
          <pc:docMk/>
          <pc:sldMk cId="4175518937" sldId="2080106663"/>
        </pc:sldMkLst>
        <pc:spChg chg="mod">
          <ac:chgData name="Venkatesh, Dhananjayan [VISUS]" userId="a0199d1d-0a79-4309-afbe-7ea85bc005cc" providerId="ADAL" clId="{AC7992E2-0EEC-4A43-A36F-DDC752CFC61C}" dt="2022-08-19T08:11:09.385" v="16114" actId="20577"/>
          <ac:spMkLst>
            <pc:docMk/>
            <pc:sldMk cId="4175518937" sldId="2080106663"/>
            <ac:spMk id="2" creationId="{F2B6D332-47FB-4792-8CF1-08895911F41D}"/>
          </ac:spMkLst>
        </pc:spChg>
        <pc:spChg chg="add del mod">
          <ac:chgData name="Venkatesh, Dhananjayan [VISUS]" userId="a0199d1d-0a79-4309-afbe-7ea85bc005cc" providerId="ADAL" clId="{AC7992E2-0EEC-4A43-A36F-DDC752CFC61C}" dt="2022-08-22T14:07:53.414" v="19340" actId="20577"/>
          <ac:spMkLst>
            <pc:docMk/>
            <pc:sldMk cId="4175518937" sldId="2080106663"/>
            <ac:spMk id="5" creationId="{3B860907-472A-41FE-9D4C-B97D96A34B73}"/>
          </ac:spMkLst>
        </pc:spChg>
        <pc:spChg chg="del mod">
          <ac:chgData name="Venkatesh, Dhananjayan [VISUS]" userId="a0199d1d-0a79-4309-afbe-7ea85bc005cc" providerId="ADAL" clId="{AC7992E2-0EEC-4A43-A36F-DDC752CFC61C}" dt="2022-08-21T16:18:48.609" v="17732" actId="478"/>
          <ac:spMkLst>
            <pc:docMk/>
            <pc:sldMk cId="4175518937" sldId="2080106663"/>
            <ac:spMk id="6" creationId="{891F3538-B418-41EF-BE7D-3F835463034E}"/>
          </ac:spMkLst>
        </pc:spChg>
        <pc:graphicFrameChg chg="mod">
          <ac:chgData name="Venkatesh, Dhananjayan [VISUS]" userId="a0199d1d-0a79-4309-afbe-7ea85bc005cc" providerId="ADAL" clId="{AC7992E2-0EEC-4A43-A36F-DDC752CFC61C}" dt="2022-08-24T10:46:39.189" v="20326" actId="14100"/>
          <ac:graphicFrameMkLst>
            <pc:docMk/>
            <pc:sldMk cId="4175518937" sldId="2080106663"/>
            <ac:graphicFrameMk id="4" creationId="{06A07DDF-6B42-42DC-A84C-E9EC4F3C9776}"/>
          </ac:graphicFrameMkLst>
        </pc:graphicFrameChg>
      </pc:sldChg>
      <pc:sldChg chg="addSp delSp modSp new del mod ord modClrScheme chgLayout">
        <pc:chgData name="Venkatesh, Dhananjayan [VISUS]" userId="a0199d1d-0a79-4309-afbe-7ea85bc005cc" providerId="ADAL" clId="{AC7992E2-0EEC-4A43-A36F-DDC752CFC61C}" dt="2022-08-19T08:28:01.104" v="16752" actId="47"/>
        <pc:sldMkLst>
          <pc:docMk/>
          <pc:sldMk cId="1248409437" sldId="2080106664"/>
        </pc:sldMkLst>
        <pc:spChg chg="del">
          <ac:chgData name="Venkatesh, Dhananjayan [VISUS]" userId="a0199d1d-0a79-4309-afbe-7ea85bc005cc" providerId="ADAL" clId="{AC7992E2-0EEC-4A43-A36F-DDC752CFC61C}" dt="2022-08-19T08:14:25.049" v="16287" actId="700"/>
          <ac:spMkLst>
            <pc:docMk/>
            <pc:sldMk cId="1248409437" sldId="2080106664"/>
            <ac:spMk id="2" creationId="{4793EF25-504A-4E66-8E5D-3747CA11371F}"/>
          </ac:spMkLst>
        </pc:spChg>
        <pc:spChg chg="del mod ord">
          <ac:chgData name="Venkatesh, Dhananjayan [VISUS]" userId="a0199d1d-0a79-4309-afbe-7ea85bc005cc" providerId="ADAL" clId="{AC7992E2-0EEC-4A43-A36F-DDC752CFC61C}" dt="2022-08-19T08:14:25.049" v="16287" actId="700"/>
          <ac:spMkLst>
            <pc:docMk/>
            <pc:sldMk cId="1248409437" sldId="2080106664"/>
            <ac:spMk id="3" creationId="{22E13A32-7C4A-4D82-B499-0CE5D93A542A}"/>
          </ac:spMkLst>
        </pc:spChg>
        <pc:spChg chg="add mod ord">
          <ac:chgData name="Venkatesh, Dhananjayan [VISUS]" userId="a0199d1d-0a79-4309-afbe-7ea85bc005cc" providerId="ADAL" clId="{AC7992E2-0EEC-4A43-A36F-DDC752CFC61C}" dt="2022-08-19T08:16:02.983" v="16358" actId="700"/>
          <ac:spMkLst>
            <pc:docMk/>
            <pc:sldMk cId="1248409437" sldId="2080106664"/>
            <ac:spMk id="4" creationId="{BE1FB3DC-E3D6-4953-B033-5FC2A526466F}"/>
          </ac:spMkLst>
        </pc:spChg>
        <pc:spChg chg="add del mod ord">
          <ac:chgData name="Venkatesh, Dhananjayan [VISUS]" userId="a0199d1d-0a79-4309-afbe-7ea85bc005cc" providerId="ADAL" clId="{AC7992E2-0EEC-4A43-A36F-DDC752CFC61C}" dt="2022-08-19T08:16:02.983" v="16358" actId="700"/>
          <ac:spMkLst>
            <pc:docMk/>
            <pc:sldMk cId="1248409437" sldId="2080106664"/>
            <ac:spMk id="5" creationId="{81CFAF58-BD81-45FD-B6A0-10D6D393593B}"/>
          </ac:spMkLst>
        </pc:spChg>
        <pc:spChg chg="add mod ord">
          <ac:chgData name="Venkatesh, Dhananjayan [VISUS]" userId="a0199d1d-0a79-4309-afbe-7ea85bc005cc" providerId="ADAL" clId="{AC7992E2-0EEC-4A43-A36F-DDC752CFC61C}" dt="2022-08-19T08:16:02.983" v="16358" actId="700"/>
          <ac:spMkLst>
            <pc:docMk/>
            <pc:sldMk cId="1248409437" sldId="2080106664"/>
            <ac:spMk id="6" creationId="{5C48ADBC-DCBD-441B-B93A-185703769C41}"/>
          </ac:spMkLst>
        </pc:spChg>
      </pc:sldChg>
      <pc:sldChg chg="addSp delSp modSp new del mod modClrScheme chgLayout">
        <pc:chgData name="Venkatesh, Dhananjayan [VISUS]" userId="a0199d1d-0a79-4309-afbe-7ea85bc005cc" providerId="ADAL" clId="{AC7992E2-0EEC-4A43-A36F-DDC752CFC61C}" dt="2022-08-19T08:26:41.659" v="16749" actId="47"/>
        <pc:sldMkLst>
          <pc:docMk/>
          <pc:sldMk cId="2406239488" sldId="2080106665"/>
        </pc:sldMkLst>
        <pc:spChg chg="del">
          <ac:chgData name="Venkatesh, Dhananjayan [VISUS]" userId="a0199d1d-0a79-4309-afbe-7ea85bc005cc" providerId="ADAL" clId="{AC7992E2-0EEC-4A43-A36F-DDC752CFC61C}" dt="2022-08-19T08:15:49.720" v="16357" actId="700"/>
          <ac:spMkLst>
            <pc:docMk/>
            <pc:sldMk cId="2406239488" sldId="2080106665"/>
            <ac:spMk id="2" creationId="{384F0CAF-CE28-458F-8A2D-2B784205082E}"/>
          </ac:spMkLst>
        </pc:spChg>
        <pc:spChg chg="del mod ord">
          <ac:chgData name="Venkatesh, Dhananjayan [VISUS]" userId="a0199d1d-0a79-4309-afbe-7ea85bc005cc" providerId="ADAL" clId="{AC7992E2-0EEC-4A43-A36F-DDC752CFC61C}" dt="2022-08-19T08:15:49.720" v="16357" actId="700"/>
          <ac:spMkLst>
            <pc:docMk/>
            <pc:sldMk cId="2406239488" sldId="2080106665"/>
            <ac:spMk id="3" creationId="{436BEF79-4C13-489D-B76A-8A24C5CC5A60}"/>
          </ac:spMkLst>
        </pc:spChg>
        <pc:spChg chg="add mod ord">
          <ac:chgData name="Venkatesh, Dhananjayan [VISUS]" userId="a0199d1d-0a79-4309-afbe-7ea85bc005cc" providerId="ADAL" clId="{AC7992E2-0EEC-4A43-A36F-DDC752CFC61C}" dt="2022-08-19T08:15:49.720" v="16357" actId="700"/>
          <ac:spMkLst>
            <pc:docMk/>
            <pc:sldMk cId="2406239488" sldId="2080106665"/>
            <ac:spMk id="4" creationId="{C59860BC-4AE4-4209-8720-9BE19AF7178B}"/>
          </ac:spMkLst>
        </pc:spChg>
        <pc:spChg chg="add mod ord">
          <ac:chgData name="Venkatesh, Dhananjayan [VISUS]" userId="a0199d1d-0a79-4309-afbe-7ea85bc005cc" providerId="ADAL" clId="{AC7992E2-0EEC-4A43-A36F-DDC752CFC61C}" dt="2022-08-19T08:15:49.720" v="16357" actId="700"/>
          <ac:spMkLst>
            <pc:docMk/>
            <pc:sldMk cId="2406239488" sldId="2080106665"/>
            <ac:spMk id="5" creationId="{B15EE366-5B58-4761-A147-20641B8F2E35}"/>
          </ac:spMkLst>
        </pc:spChg>
      </pc:sldChg>
      <pc:sldChg chg="add">
        <pc:chgData name="Venkatesh, Dhananjayan [VISUS]" userId="a0199d1d-0a79-4309-afbe-7ea85bc005cc" providerId="ADAL" clId="{AC7992E2-0EEC-4A43-A36F-DDC752CFC61C}" dt="2022-08-19T08:16:47.731" v="16361"/>
        <pc:sldMkLst>
          <pc:docMk/>
          <pc:sldMk cId="36614558" sldId="2080106666"/>
        </pc:sldMkLst>
      </pc:sldChg>
      <pc:sldChg chg="addSp delSp modSp add mod ord">
        <pc:chgData name="Venkatesh, Dhananjayan [VISUS]" userId="a0199d1d-0a79-4309-afbe-7ea85bc005cc" providerId="ADAL" clId="{AC7992E2-0EEC-4A43-A36F-DDC752CFC61C}" dt="2022-08-24T16:53:13.690" v="20639"/>
        <pc:sldMkLst>
          <pc:docMk/>
          <pc:sldMk cId="1218212997" sldId="2080106667"/>
        </pc:sldMkLst>
        <pc:spChg chg="mod">
          <ac:chgData name="Venkatesh, Dhananjayan [VISUS]" userId="a0199d1d-0a79-4309-afbe-7ea85bc005cc" providerId="ADAL" clId="{AC7992E2-0EEC-4A43-A36F-DDC752CFC61C}" dt="2022-08-21T16:20:23.009" v="17783" actId="20577"/>
          <ac:spMkLst>
            <pc:docMk/>
            <pc:sldMk cId="1218212997" sldId="2080106667"/>
            <ac:spMk id="2" creationId="{B02676F2-7BBA-489E-9EF0-29509E1F735D}"/>
          </ac:spMkLst>
        </pc:spChg>
        <pc:spChg chg="del">
          <ac:chgData name="Venkatesh, Dhananjayan [VISUS]" userId="a0199d1d-0a79-4309-afbe-7ea85bc005cc" providerId="ADAL" clId="{AC7992E2-0EEC-4A43-A36F-DDC752CFC61C}" dt="2022-08-19T08:23:35.498" v="16611" actId="478"/>
          <ac:spMkLst>
            <pc:docMk/>
            <pc:sldMk cId="1218212997" sldId="2080106667"/>
            <ac:spMk id="3" creationId="{DCC15A52-5738-43A6-B24F-464B11F75751}"/>
          </ac:spMkLst>
        </pc:spChg>
        <pc:spChg chg="add mod">
          <ac:chgData name="Venkatesh, Dhananjayan [VISUS]" userId="a0199d1d-0a79-4309-afbe-7ea85bc005cc" providerId="ADAL" clId="{AC7992E2-0EEC-4A43-A36F-DDC752CFC61C}" dt="2022-08-23T18:06:28.703" v="19966" actId="13822"/>
          <ac:spMkLst>
            <pc:docMk/>
            <pc:sldMk cId="1218212997" sldId="2080106667"/>
            <ac:spMk id="5" creationId="{D5C321E4-EA7A-4F96-84CB-B4E6FA768C2D}"/>
          </ac:spMkLst>
        </pc:spChg>
        <pc:spChg chg="add del mod">
          <ac:chgData name="Venkatesh, Dhananjayan [VISUS]" userId="a0199d1d-0a79-4309-afbe-7ea85bc005cc" providerId="ADAL" clId="{AC7992E2-0EEC-4A43-A36F-DDC752CFC61C}" dt="2022-08-19T08:23:37.853" v="16612" actId="478"/>
          <ac:spMkLst>
            <pc:docMk/>
            <pc:sldMk cId="1218212997" sldId="2080106667"/>
            <ac:spMk id="6" creationId="{1B49B380-8402-4AFB-9437-286C431A7D41}"/>
          </ac:spMkLst>
        </pc:spChg>
        <pc:spChg chg="add mod">
          <ac:chgData name="Venkatesh, Dhananjayan [VISUS]" userId="a0199d1d-0a79-4309-afbe-7ea85bc005cc" providerId="ADAL" clId="{AC7992E2-0EEC-4A43-A36F-DDC752CFC61C}" dt="2022-08-23T18:06:19.136" v="19965" actId="13822"/>
          <ac:spMkLst>
            <pc:docMk/>
            <pc:sldMk cId="1218212997" sldId="2080106667"/>
            <ac:spMk id="6" creationId="{47657C15-F198-4CC1-A856-FB47ABF0A99E}"/>
          </ac:spMkLst>
        </pc:spChg>
        <pc:spChg chg="add del mod">
          <ac:chgData name="Venkatesh, Dhananjayan [VISUS]" userId="a0199d1d-0a79-4309-afbe-7ea85bc005cc" providerId="ADAL" clId="{AC7992E2-0EEC-4A43-A36F-DDC752CFC61C}" dt="2022-08-22T14:02:39.735" v="19042" actId="21"/>
          <ac:spMkLst>
            <pc:docMk/>
            <pc:sldMk cId="1218212997" sldId="2080106667"/>
            <ac:spMk id="7" creationId="{BE1DCDF8-AE2D-476F-875C-BF0AD555784E}"/>
          </ac:spMkLst>
        </pc:spChg>
        <pc:spChg chg="add mod">
          <ac:chgData name="Venkatesh, Dhananjayan [VISUS]" userId="a0199d1d-0a79-4309-afbe-7ea85bc005cc" providerId="ADAL" clId="{AC7992E2-0EEC-4A43-A36F-DDC752CFC61C}" dt="2022-08-23T18:06:19.136" v="19965" actId="13822"/>
          <ac:spMkLst>
            <pc:docMk/>
            <pc:sldMk cId="1218212997" sldId="2080106667"/>
            <ac:spMk id="8" creationId="{A3CA508E-D94B-4494-92E0-C7D0DF837631}"/>
          </ac:spMkLst>
        </pc:spChg>
        <pc:graphicFrameChg chg="add mod modGraphic">
          <ac:chgData name="Venkatesh, Dhananjayan [VISUS]" userId="a0199d1d-0a79-4309-afbe-7ea85bc005cc" providerId="ADAL" clId="{AC7992E2-0EEC-4A43-A36F-DDC752CFC61C}" dt="2022-08-24T16:53:13.690" v="20639"/>
          <ac:graphicFrameMkLst>
            <pc:docMk/>
            <pc:sldMk cId="1218212997" sldId="2080106667"/>
            <ac:graphicFrameMk id="4" creationId="{E6EA4769-FFE7-42AE-BD6D-CEF2218EDDA3}"/>
          </ac:graphicFrameMkLst>
        </pc:graphicFrameChg>
      </pc:sldChg>
      <pc:sldChg chg="addSp delSp modSp new mod">
        <pc:chgData name="Venkatesh, Dhananjayan [VISUS]" userId="a0199d1d-0a79-4309-afbe-7ea85bc005cc" providerId="ADAL" clId="{AC7992E2-0EEC-4A43-A36F-DDC752CFC61C}" dt="2022-08-24T10:35:29.505" v="20177" actId="20577"/>
        <pc:sldMkLst>
          <pc:docMk/>
          <pc:sldMk cId="3340452279" sldId="2080106668"/>
        </pc:sldMkLst>
        <pc:spChg chg="del mod">
          <ac:chgData name="Venkatesh, Dhananjayan [VISUS]" userId="a0199d1d-0a79-4309-afbe-7ea85bc005cc" providerId="ADAL" clId="{AC7992E2-0EEC-4A43-A36F-DDC752CFC61C}" dt="2022-08-21T13:26:57.057" v="17359" actId="478"/>
          <ac:spMkLst>
            <pc:docMk/>
            <pc:sldMk cId="3340452279" sldId="2080106668"/>
            <ac:spMk id="2" creationId="{FEDC785E-547C-4BBE-B018-346CF7FC54F8}"/>
          </ac:spMkLst>
        </pc:spChg>
        <pc:spChg chg="del">
          <ac:chgData name="Venkatesh, Dhananjayan [VISUS]" userId="a0199d1d-0a79-4309-afbe-7ea85bc005cc" providerId="ADAL" clId="{AC7992E2-0EEC-4A43-A36F-DDC752CFC61C}" dt="2022-08-19T10:11:33.485" v="16781" actId="3680"/>
          <ac:spMkLst>
            <pc:docMk/>
            <pc:sldMk cId="3340452279" sldId="2080106668"/>
            <ac:spMk id="3" creationId="{1DBEC914-195F-4491-952A-A879DD5423FA}"/>
          </ac:spMkLst>
        </pc:spChg>
        <pc:spChg chg="add del mod">
          <ac:chgData name="Venkatesh, Dhananjayan [VISUS]" userId="a0199d1d-0a79-4309-afbe-7ea85bc005cc" providerId="ADAL" clId="{AC7992E2-0EEC-4A43-A36F-DDC752CFC61C}" dt="2022-08-21T13:26:59.095" v="17360" actId="478"/>
          <ac:spMkLst>
            <pc:docMk/>
            <pc:sldMk cId="3340452279" sldId="2080106668"/>
            <ac:spMk id="5" creationId="{D85C4EB0-DFDB-4EC2-B017-BE500336073F}"/>
          </ac:spMkLst>
        </pc:spChg>
        <pc:spChg chg="add mod">
          <ac:chgData name="Venkatesh, Dhananjayan [VISUS]" userId="a0199d1d-0a79-4309-afbe-7ea85bc005cc" providerId="ADAL" clId="{AC7992E2-0EEC-4A43-A36F-DDC752CFC61C}" dt="2022-08-21T13:30:23.303" v="17505" actId="20577"/>
          <ac:spMkLst>
            <pc:docMk/>
            <pc:sldMk cId="3340452279" sldId="2080106668"/>
            <ac:spMk id="6" creationId="{273A3AE2-D3A4-4D60-9EB3-421CB1612B1C}"/>
          </ac:spMkLst>
        </pc:spChg>
        <pc:graphicFrameChg chg="add mod ord modGraphic">
          <ac:chgData name="Venkatesh, Dhananjayan [VISUS]" userId="a0199d1d-0a79-4309-afbe-7ea85bc005cc" providerId="ADAL" clId="{AC7992E2-0EEC-4A43-A36F-DDC752CFC61C}" dt="2022-08-24T10:35:29.505" v="20177" actId="20577"/>
          <ac:graphicFrameMkLst>
            <pc:docMk/>
            <pc:sldMk cId="3340452279" sldId="2080106668"/>
            <ac:graphicFrameMk id="4" creationId="{F971298D-D417-4253-A7C8-95C65E7B1C51}"/>
          </ac:graphicFrameMkLst>
        </pc:graphicFrameChg>
      </pc:sldChg>
      <pc:sldChg chg="addSp delSp modSp new add del mod">
        <pc:chgData name="Venkatesh, Dhananjayan [VISUS]" userId="a0199d1d-0a79-4309-afbe-7ea85bc005cc" providerId="ADAL" clId="{AC7992E2-0EEC-4A43-A36F-DDC752CFC61C}" dt="2022-08-23T18:18:55.680" v="20153" actId="47"/>
        <pc:sldMkLst>
          <pc:docMk/>
          <pc:sldMk cId="2536592996" sldId="2080106669"/>
        </pc:sldMkLst>
        <pc:spChg chg="mod">
          <ac:chgData name="Venkatesh, Dhananjayan [VISUS]" userId="a0199d1d-0a79-4309-afbe-7ea85bc005cc" providerId="ADAL" clId="{AC7992E2-0EEC-4A43-A36F-DDC752CFC61C}" dt="2022-08-23T18:16:55.259" v="20101" actId="14100"/>
          <ac:spMkLst>
            <pc:docMk/>
            <pc:sldMk cId="2536592996" sldId="2080106669"/>
            <ac:spMk id="2" creationId="{C3FCEBA9-AB17-415C-ADED-7B5772AB700A}"/>
          </ac:spMkLst>
        </pc:spChg>
        <pc:spChg chg="del">
          <ac:chgData name="Venkatesh, Dhananjayan [VISUS]" userId="a0199d1d-0a79-4309-afbe-7ea85bc005cc" providerId="ADAL" clId="{AC7992E2-0EEC-4A43-A36F-DDC752CFC61C}" dt="2022-08-23T18:16:58.793" v="20102" actId="3680"/>
          <ac:spMkLst>
            <pc:docMk/>
            <pc:sldMk cId="2536592996" sldId="2080106669"/>
            <ac:spMk id="3" creationId="{3DD39BC1-F0FA-445F-AEB2-AE938C1B4C8F}"/>
          </ac:spMkLst>
        </pc:spChg>
        <pc:graphicFrameChg chg="add mod ord modGraphic">
          <ac:chgData name="Venkatesh, Dhananjayan [VISUS]" userId="a0199d1d-0a79-4309-afbe-7ea85bc005cc" providerId="ADAL" clId="{AC7992E2-0EEC-4A43-A36F-DDC752CFC61C}" dt="2022-08-23T18:18:24.946" v="20151" actId="14734"/>
          <ac:graphicFrameMkLst>
            <pc:docMk/>
            <pc:sldMk cId="2536592996" sldId="2080106669"/>
            <ac:graphicFrameMk id="4" creationId="{FBD71668-8508-476F-9117-C95ED67C5DFD}"/>
          </ac:graphicFrameMkLst>
        </pc:graphicFrameChg>
      </pc:sldChg>
      <pc:sldChg chg="addSp delSp modSp new mod ord">
        <pc:chgData name="Venkatesh, Dhananjayan [VISUS]" userId="a0199d1d-0a79-4309-afbe-7ea85bc005cc" providerId="ADAL" clId="{AC7992E2-0EEC-4A43-A36F-DDC752CFC61C}" dt="2022-08-24T18:47:48.386" v="21329" actId="114"/>
        <pc:sldMkLst>
          <pc:docMk/>
          <pc:sldMk cId="377338" sldId="2080106670"/>
        </pc:sldMkLst>
        <pc:spChg chg="mod">
          <ac:chgData name="Venkatesh, Dhananjayan [VISUS]" userId="a0199d1d-0a79-4309-afbe-7ea85bc005cc" providerId="ADAL" clId="{AC7992E2-0EEC-4A43-A36F-DDC752CFC61C}" dt="2022-08-24T16:54:27.680" v="20678" actId="14100"/>
          <ac:spMkLst>
            <pc:docMk/>
            <pc:sldMk cId="377338" sldId="2080106670"/>
            <ac:spMk id="2" creationId="{405E58F9-2A1E-4A48-80D0-5CB3DFFF8EDA}"/>
          </ac:spMkLst>
        </pc:spChg>
        <pc:spChg chg="del">
          <ac:chgData name="Venkatesh, Dhananjayan [VISUS]" userId="a0199d1d-0a79-4309-afbe-7ea85bc005cc" providerId="ADAL" clId="{AC7992E2-0EEC-4A43-A36F-DDC752CFC61C}" dt="2022-08-24T16:54:31.454" v="20679" actId="478"/>
          <ac:spMkLst>
            <pc:docMk/>
            <pc:sldMk cId="377338" sldId="2080106670"/>
            <ac:spMk id="3" creationId="{3FFB0978-BE03-4E44-8B69-B5710C12AE77}"/>
          </ac:spMkLst>
        </pc:spChg>
        <pc:spChg chg="add mod">
          <ac:chgData name="Venkatesh, Dhananjayan [VISUS]" userId="a0199d1d-0a79-4309-afbe-7ea85bc005cc" providerId="ADAL" clId="{AC7992E2-0EEC-4A43-A36F-DDC752CFC61C}" dt="2022-08-24T18:47:48.386" v="21329" actId="114"/>
          <ac:spMkLst>
            <pc:docMk/>
            <pc:sldMk cId="377338" sldId="2080106670"/>
            <ac:spMk id="11" creationId="{D148863A-041F-412D-A88A-D1846C54FC36}"/>
          </ac:spMkLst>
        </pc:spChg>
        <pc:spChg chg="add mod">
          <ac:chgData name="Venkatesh, Dhananjayan [VISUS]" userId="a0199d1d-0a79-4309-afbe-7ea85bc005cc" providerId="ADAL" clId="{AC7992E2-0EEC-4A43-A36F-DDC752CFC61C}" dt="2022-08-24T18:41:16.734" v="21326" actId="1035"/>
          <ac:spMkLst>
            <pc:docMk/>
            <pc:sldMk cId="377338" sldId="2080106670"/>
            <ac:spMk id="12" creationId="{A34A57DA-3AB2-476A-AEBB-CFF5F72149C9}"/>
          </ac:spMkLst>
        </pc:spChg>
        <pc:spChg chg="add mod">
          <ac:chgData name="Venkatesh, Dhananjayan [VISUS]" userId="a0199d1d-0a79-4309-afbe-7ea85bc005cc" providerId="ADAL" clId="{AC7992E2-0EEC-4A43-A36F-DDC752CFC61C}" dt="2022-08-24T18:41:02.443" v="21319" actId="1076"/>
          <ac:spMkLst>
            <pc:docMk/>
            <pc:sldMk cId="377338" sldId="2080106670"/>
            <ac:spMk id="13" creationId="{C83E6342-FD67-431C-A5C8-49D7A6677298}"/>
          </ac:spMkLst>
        </pc:spChg>
        <pc:picChg chg="add mod">
          <ac:chgData name="Venkatesh, Dhananjayan [VISUS]" userId="a0199d1d-0a79-4309-afbe-7ea85bc005cc" providerId="ADAL" clId="{AC7992E2-0EEC-4A43-A36F-DDC752CFC61C}" dt="2022-08-24T18:39:47.210" v="21258" actId="1076"/>
          <ac:picMkLst>
            <pc:docMk/>
            <pc:sldMk cId="377338" sldId="2080106670"/>
            <ac:picMk id="5" creationId="{AFC17636-425C-451F-98C9-40F10EC2DB58}"/>
          </ac:picMkLst>
        </pc:picChg>
        <pc:picChg chg="add mod modCrop">
          <ac:chgData name="Venkatesh, Dhananjayan [VISUS]" userId="a0199d1d-0a79-4309-afbe-7ea85bc005cc" providerId="ADAL" clId="{AC7992E2-0EEC-4A43-A36F-DDC752CFC61C}" dt="2022-08-24T18:39:50.861" v="21259" actId="14100"/>
          <ac:picMkLst>
            <pc:docMk/>
            <pc:sldMk cId="377338" sldId="2080106670"/>
            <ac:picMk id="7" creationId="{AB601070-9C3C-4B1B-94E4-326FAA7BB40F}"/>
          </ac:picMkLst>
        </pc:picChg>
        <pc:cxnChg chg="add del mod">
          <ac:chgData name="Venkatesh, Dhananjayan [VISUS]" userId="a0199d1d-0a79-4309-afbe-7ea85bc005cc" providerId="ADAL" clId="{AC7992E2-0EEC-4A43-A36F-DDC752CFC61C}" dt="2022-08-24T17:08:12.198" v="20694" actId="478"/>
          <ac:cxnSpMkLst>
            <pc:docMk/>
            <pc:sldMk cId="377338" sldId="2080106670"/>
            <ac:cxnSpMk id="9" creationId="{944FC052-F1E5-4D08-94A3-64CC64BE0D34}"/>
          </ac:cxnSpMkLst>
        </pc:cxnChg>
      </pc:sldChg>
      <pc:sldMasterChg chg="delSldLayout">
        <pc:chgData name="Venkatesh, Dhananjayan [VISUS]" userId="a0199d1d-0a79-4309-afbe-7ea85bc005cc" providerId="ADAL" clId="{AC7992E2-0EEC-4A43-A36F-DDC752CFC61C}" dt="2022-08-15T11:37:06.188" v="390" actId="47"/>
        <pc:sldMasterMkLst>
          <pc:docMk/>
          <pc:sldMasterMk cId="3659446680" sldId="2147483856"/>
        </pc:sldMasterMkLst>
        <pc:sldLayoutChg chg="del">
          <pc:chgData name="Venkatesh, Dhananjayan [VISUS]" userId="a0199d1d-0a79-4309-afbe-7ea85bc005cc" providerId="ADAL" clId="{AC7992E2-0EEC-4A43-A36F-DDC752CFC61C}" dt="2022-08-15T11:37:06.188" v="390" actId="47"/>
          <pc:sldLayoutMkLst>
            <pc:docMk/>
            <pc:sldMasterMk cId="3659446680" sldId="2147483856"/>
            <pc:sldLayoutMk cId="2369160698" sldId="2147483875"/>
          </pc:sldLayoutMkLst>
        </pc:sldLayoutChg>
      </pc:sldMasterChg>
      <pc:sldMasterChg chg="delSldLayout">
        <pc:chgData name="Venkatesh, Dhananjayan [VISUS]" userId="a0199d1d-0a79-4309-afbe-7ea85bc005cc" providerId="ADAL" clId="{AC7992E2-0EEC-4A43-A36F-DDC752CFC61C}" dt="2022-08-15T14:33:21.633" v="3431" actId="2696"/>
        <pc:sldMasterMkLst>
          <pc:docMk/>
          <pc:sldMasterMk cId="1401758164" sldId="2147483878"/>
        </pc:sldMasterMkLst>
        <pc:sldLayoutChg chg="del">
          <pc:chgData name="Venkatesh, Dhananjayan [VISUS]" userId="a0199d1d-0a79-4309-afbe-7ea85bc005cc" providerId="ADAL" clId="{AC7992E2-0EEC-4A43-A36F-DDC752CFC61C}" dt="2022-08-15T14:33:21.633" v="3431" actId="2696"/>
          <pc:sldLayoutMkLst>
            <pc:docMk/>
            <pc:sldMasterMk cId="1401758164" sldId="2147483878"/>
            <pc:sldLayoutMk cId="669501757" sldId="2147483897"/>
          </pc:sldLayoutMkLst>
        </pc:sldLayoutChg>
        <pc:sldLayoutChg chg="del">
          <pc:chgData name="Venkatesh, Dhananjayan [VISUS]" userId="a0199d1d-0a79-4309-afbe-7ea85bc005cc" providerId="ADAL" clId="{AC7992E2-0EEC-4A43-A36F-DDC752CFC61C}" dt="2022-08-15T12:00:58.199" v="734" actId="47"/>
          <pc:sldLayoutMkLst>
            <pc:docMk/>
            <pc:sldMasterMk cId="1401758164" sldId="2147483878"/>
            <pc:sldLayoutMk cId="386439622" sldId="2147483899"/>
          </pc:sldLayoutMkLst>
        </pc:sldLayoutChg>
      </pc:sldMasterChg>
    </pc:docChg>
  </pc:docChgLst>
  <pc:docChgLst>
    <pc:chgData name="Venkatesh, Dhananjayan [VISUS]" userId="a0199d1d-0a79-4309-afbe-7ea85bc005cc" providerId="ADAL" clId="{CEE42EE2-45CA-4739-A93D-A2E78F3A31C6}"/>
    <pc:docChg chg="undo custSel addSld delSld modSld sldOrd delSection modSection">
      <pc:chgData name="Venkatesh, Dhananjayan [VISUS]" userId="a0199d1d-0a79-4309-afbe-7ea85bc005cc" providerId="ADAL" clId="{CEE42EE2-45CA-4739-A93D-A2E78F3A31C6}" dt="2022-09-16T11:36:52.484" v="4006" actId="20577"/>
      <pc:docMkLst>
        <pc:docMk/>
      </pc:docMkLst>
      <pc:sldChg chg="modSp mod">
        <pc:chgData name="Venkatesh, Dhananjayan [VISUS]" userId="a0199d1d-0a79-4309-afbe-7ea85bc005cc" providerId="ADAL" clId="{CEE42EE2-45CA-4739-A93D-A2E78F3A31C6}" dt="2022-08-31T21:51:19.251" v="12" actId="20577"/>
        <pc:sldMkLst>
          <pc:docMk/>
          <pc:sldMk cId="708980981" sldId="256"/>
        </pc:sldMkLst>
        <pc:spChg chg="mod">
          <ac:chgData name="Venkatesh, Dhananjayan [VISUS]" userId="a0199d1d-0a79-4309-afbe-7ea85bc005cc" providerId="ADAL" clId="{CEE42EE2-45CA-4739-A93D-A2E78F3A31C6}" dt="2022-08-31T21:51:19.251" v="12" actId="20577"/>
          <ac:spMkLst>
            <pc:docMk/>
            <pc:sldMk cId="708980981" sldId="256"/>
            <ac:spMk id="3" creationId="{B70696AD-5A1E-4DB1-B9C6-3DE6E5FE142E}"/>
          </ac:spMkLst>
        </pc:spChg>
      </pc:sldChg>
      <pc:sldChg chg="modSp mod modAnim">
        <pc:chgData name="Venkatesh, Dhananjayan [VISUS]" userId="a0199d1d-0a79-4309-afbe-7ea85bc005cc" providerId="ADAL" clId="{CEE42EE2-45CA-4739-A93D-A2E78F3A31C6}" dt="2022-09-15T16:45:38.106" v="3691" actId="208"/>
        <pc:sldMkLst>
          <pc:docMk/>
          <pc:sldMk cId="2160559675" sldId="257"/>
        </pc:sldMkLst>
        <pc:spChg chg="mod">
          <ac:chgData name="Venkatesh, Dhananjayan [VISUS]" userId="a0199d1d-0a79-4309-afbe-7ea85bc005cc" providerId="ADAL" clId="{CEE42EE2-45CA-4739-A93D-A2E78F3A31C6}" dt="2022-09-15T16:45:38.106" v="3691" actId="208"/>
          <ac:spMkLst>
            <pc:docMk/>
            <pc:sldMk cId="2160559675" sldId="257"/>
            <ac:spMk id="4" creationId="{ABE0DBB8-AB18-4697-BEF1-0F3E7DB4A1A5}"/>
          </ac:spMkLst>
        </pc:spChg>
        <pc:graphicFrameChg chg="mod">
          <ac:chgData name="Venkatesh, Dhananjayan [VISUS]" userId="a0199d1d-0a79-4309-afbe-7ea85bc005cc" providerId="ADAL" clId="{CEE42EE2-45CA-4739-A93D-A2E78F3A31C6}" dt="2022-08-31T21:51:50.490" v="15" actId="20577"/>
          <ac:graphicFrameMkLst>
            <pc:docMk/>
            <pc:sldMk cId="2160559675" sldId="257"/>
            <ac:graphicFrameMk id="37" creationId="{436080BE-FA78-42A7-84DB-05F1EBBA8645}"/>
          </ac:graphicFrameMkLst>
        </pc:graphicFrameChg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4003266541" sldId="259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761697736" sldId="269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2474119750" sldId="341"/>
        </pc:sldMkLst>
      </pc:sldChg>
      <pc:sldChg chg="delSp modSp mod">
        <pc:chgData name="Venkatesh, Dhananjayan [VISUS]" userId="a0199d1d-0a79-4309-afbe-7ea85bc005cc" providerId="ADAL" clId="{CEE42EE2-45CA-4739-A93D-A2E78F3A31C6}" dt="2022-09-15T16:45:58.284" v="3692" actId="20577"/>
        <pc:sldMkLst>
          <pc:docMk/>
          <pc:sldMk cId="933983488" sldId="2080106592"/>
        </pc:sldMkLst>
        <pc:spChg chg="del">
          <ac:chgData name="Venkatesh, Dhananjayan [VISUS]" userId="a0199d1d-0a79-4309-afbe-7ea85bc005cc" providerId="ADAL" clId="{CEE42EE2-45CA-4739-A93D-A2E78F3A31C6}" dt="2022-09-04T12:16:53.811" v="2481" actId="478"/>
          <ac:spMkLst>
            <pc:docMk/>
            <pc:sldMk cId="933983488" sldId="2080106592"/>
            <ac:spMk id="2" creationId="{53E5D912-FA69-46C1-BD44-20B170389797}"/>
          </ac:spMkLst>
        </pc:spChg>
        <pc:spChg chg="del">
          <ac:chgData name="Venkatesh, Dhananjayan [VISUS]" userId="a0199d1d-0a79-4309-afbe-7ea85bc005cc" providerId="ADAL" clId="{CEE42EE2-45CA-4739-A93D-A2E78F3A31C6}" dt="2022-09-04T12:16:55.570" v="2482" actId="478"/>
          <ac:spMkLst>
            <pc:docMk/>
            <pc:sldMk cId="933983488" sldId="2080106592"/>
            <ac:spMk id="63" creationId="{1BF12CA6-652C-477B-94BC-9D3B37F45971}"/>
          </ac:spMkLst>
        </pc:spChg>
        <pc:spChg chg="mod">
          <ac:chgData name="Venkatesh, Dhananjayan [VISUS]" userId="a0199d1d-0a79-4309-afbe-7ea85bc005cc" providerId="ADAL" clId="{CEE42EE2-45CA-4739-A93D-A2E78F3A31C6}" dt="2022-09-15T16:45:58.284" v="3692" actId="20577"/>
          <ac:spMkLst>
            <pc:docMk/>
            <pc:sldMk cId="933983488" sldId="2080106592"/>
            <ac:spMk id="2082" creationId="{62B6893C-5375-48F2-97B8-3B69BB0567B1}"/>
          </ac:spMkLst>
        </pc:spChg>
      </pc:sldChg>
      <pc:sldChg chg="del">
        <pc:chgData name="Venkatesh, Dhananjayan [VISUS]" userId="a0199d1d-0a79-4309-afbe-7ea85bc005cc" providerId="ADAL" clId="{CEE42EE2-45CA-4739-A93D-A2E78F3A31C6}" dt="2022-09-15T16:51:15.879" v="3793" actId="47"/>
        <pc:sldMkLst>
          <pc:docMk/>
          <pc:sldMk cId="3787560808" sldId="2080106613"/>
        </pc:sldMkLst>
      </pc:sldChg>
      <pc:sldChg chg="modSp modAnim">
        <pc:chgData name="Venkatesh, Dhananjayan [VISUS]" userId="a0199d1d-0a79-4309-afbe-7ea85bc005cc" providerId="ADAL" clId="{CEE42EE2-45CA-4739-A93D-A2E78F3A31C6}" dt="2022-09-04T12:11:38.261" v="2443"/>
        <pc:sldMkLst>
          <pc:docMk/>
          <pc:sldMk cId="3082518521" sldId="2080106617"/>
        </pc:sldMkLst>
        <pc:spChg chg="mod">
          <ac:chgData name="Venkatesh, Dhananjayan [VISUS]" userId="a0199d1d-0a79-4309-afbe-7ea85bc005cc" providerId="ADAL" clId="{CEE42EE2-45CA-4739-A93D-A2E78F3A31C6}" dt="2022-09-04T12:10:48.771" v="2400" actId="114"/>
          <ac:spMkLst>
            <pc:docMk/>
            <pc:sldMk cId="3082518521" sldId="2080106617"/>
            <ac:spMk id="20" creationId="{A50FD8CC-A828-4975-813F-250A0A03E07F}"/>
          </ac:spMkLst>
        </pc:spChg>
        <pc:spChg chg="mod">
          <ac:chgData name="Venkatesh, Dhananjayan [VISUS]" userId="a0199d1d-0a79-4309-afbe-7ea85bc005cc" providerId="ADAL" clId="{CEE42EE2-45CA-4739-A93D-A2E78F3A31C6}" dt="2022-09-04T12:11:02.413" v="2417" actId="20577"/>
          <ac:spMkLst>
            <pc:docMk/>
            <pc:sldMk cId="3082518521" sldId="2080106617"/>
            <ac:spMk id="25" creationId="{642BD868-72AD-45E8-872E-4D612E1C0141}"/>
          </ac:spMkLst>
        </pc:spChg>
        <pc:spChg chg="mod">
          <ac:chgData name="Venkatesh, Dhananjayan [VISUS]" userId="a0199d1d-0a79-4309-afbe-7ea85bc005cc" providerId="ADAL" clId="{CEE42EE2-45CA-4739-A93D-A2E78F3A31C6}" dt="2022-09-04T12:11:12.098" v="2442" actId="20577"/>
          <ac:spMkLst>
            <pc:docMk/>
            <pc:sldMk cId="3082518521" sldId="2080106617"/>
            <ac:spMk id="27" creationId="{4CB21FC2-B5A8-4416-BCC7-19CD8253B25E}"/>
          </ac:spMkLst>
        </pc:spChg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2743330074" sldId="2080106622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885345951" sldId="2080106623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1893465847" sldId="2080106624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2649108553" sldId="2080106625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2990860843" sldId="2080106626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1485852971" sldId="2080106627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4155186979" sldId="2080106628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2181553515" sldId="2080106629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1201065343" sldId="2080106630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2108399264" sldId="2080106631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3493614981" sldId="2080106633"/>
        </pc:sldMkLst>
      </pc:sldChg>
      <pc:sldChg chg="ord">
        <pc:chgData name="Venkatesh, Dhananjayan [VISUS]" userId="a0199d1d-0a79-4309-afbe-7ea85bc005cc" providerId="ADAL" clId="{CEE42EE2-45CA-4739-A93D-A2E78F3A31C6}" dt="2022-09-04T12:17:22.724" v="2486"/>
        <pc:sldMkLst>
          <pc:docMk/>
          <pc:sldMk cId="3769149426" sldId="2080106640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3839475627" sldId="2080106641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1954390871" sldId="2080106643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3668373350" sldId="2080106644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412977667" sldId="2080106645"/>
        </pc:sldMkLst>
      </pc:sldChg>
      <pc:sldChg chg="del">
        <pc:chgData name="Venkatesh, Dhananjayan [VISUS]" userId="a0199d1d-0a79-4309-afbe-7ea85bc005cc" providerId="ADAL" clId="{CEE42EE2-45CA-4739-A93D-A2E78F3A31C6}" dt="2022-09-04T12:12:29.357" v="2446" actId="47"/>
        <pc:sldMkLst>
          <pc:docMk/>
          <pc:sldMk cId="3983744729" sldId="2080106649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3056053368" sldId="2080106652"/>
        </pc:sldMkLst>
      </pc:sldChg>
      <pc:sldChg chg="del">
        <pc:chgData name="Venkatesh, Dhananjayan [VISUS]" userId="a0199d1d-0a79-4309-afbe-7ea85bc005cc" providerId="ADAL" clId="{CEE42EE2-45CA-4739-A93D-A2E78F3A31C6}" dt="2022-08-31T21:51:29.258" v="13" actId="47"/>
        <pc:sldMkLst>
          <pc:docMk/>
          <pc:sldMk cId="1808546045" sldId="2080106657"/>
        </pc:sldMkLst>
      </pc:sldChg>
      <pc:sldChg chg="del ord">
        <pc:chgData name="Venkatesh, Dhananjayan [VISUS]" userId="a0199d1d-0a79-4309-afbe-7ea85bc005cc" providerId="ADAL" clId="{CEE42EE2-45CA-4739-A93D-A2E78F3A31C6}" dt="2022-09-04T12:15:43.511" v="2467" actId="18676"/>
        <pc:sldMkLst>
          <pc:docMk/>
          <pc:sldMk cId="925968261" sldId="2080106658"/>
        </pc:sldMkLst>
      </pc:sldChg>
      <pc:sldChg chg="del">
        <pc:chgData name="Venkatesh, Dhananjayan [VISUS]" userId="a0199d1d-0a79-4309-afbe-7ea85bc005cc" providerId="ADAL" clId="{CEE42EE2-45CA-4739-A93D-A2E78F3A31C6}" dt="2022-09-04T12:16:36.799" v="2479" actId="47"/>
        <pc:sldMkLst>
          <pc:docMk/>
          <pc:sldMk cId="3259483776" sldId="2080106661"/>
        </pc:sldMkLst>
      </pc:sldChg>
      <pc:sldChg chg="modSp mod ord">
        <pc:chgData name="Venkatesh, Dhananjayan [VISUS]" userId="a0199d1d-0a79-4309-afbe-7ea85bc005cc" providerId="ADAL" clId="{CEE42EE2-45CA-4739-A93D-A2E78F3A31C6}" dt="2022-09-15T18:05:45.456" v="3796"/>
        <pc:sldMkLst>
          <pc:docMk/>
          <pc:sldMk cId="3999475088" sldId="2080106662"/>
        </pc:sldMkLst>
        <pc:spChg chg="mod">
          <ac:chgData name="Venkatesh, Dhananjayan [VISUS]" userId="a0199d1d-0a79-4309-afbe-7ea85bc005cc" providerId="ADAL" clId="{CEE42EE2-45CA-4739-A93D-A2E78F3A31C6}" dt="2022-09-04T12:16:28.269" v="2478" actId="14100"/>
          <ac:spMkLst>
            <pc:docMk/>
            <pc:sldMk cId="3999475088" sldId="2080106662"/>
            <ac:spMk id="6" creationId="{891F3538-B418-41EF-BE7D-3F835463034E}"/>
          </ac:spMkLst>
        </pc:spChg>
      </pc:sldChg>
      <pc:sldChg chg="del">
        <pc:chgData name="Venkatesh, Dhananjayan [VISUS]" userId="a0199d1d-0a79-4309-afbe-7ea85bc005cc" providerId="ADAL" clId="{CEE42EE2-45CA-4739-A93D-A2E78F3A31C6}" dt="2022-09-04T12:16:38.580" v="2480" actId="47"/>
        <pc:sldMkLst>
          <pc:docMk/>
          <pc:sldMk cId="4175518937" sldId="2080106663"/>
        </pc:sldMkLst>
      </pc:sldChg>
      <pc:sldChg chg="del ord modAnim">
        <pc:chgData name="Venkatesh, Dhananjayan [VISUS]" userId="a0199d1d-0a79-4309-afbe-7ea85bc005cc" providerId="ADAL" clId="{CEE42EE2-45CA-4739-A93D-A2E78F3A31C6}" dt="2022-09-15T16:49:16.109" v="3710" actId="47"/>
        <pc:sldMkLst>
          <pc:docMk/>
          <pc:sldMk cId="36614558" sldId="2080106666"/>
        </pc:sldMkLst>
      </pc:sldChg>
      <pc:sldChg chg="ord">
        <pc:chgData name="Venkatesh, Dhananjayan [VISUS]" userId="a0199d1d-0a79-4309-afbe-7ea85bc005cc" providerId="ADAL" clId="{CEE42EE2-45CA-4739-A93D-A2E78F3A31C6}" dt="2022-09-04T12:15:05.688" v="2466"/>
        <pc:sldMkLst>
          <pc:docMk/>
          <pc:sldMk cId="1218212997" sldId="2080106667"/>
        </pc:sldMkLst>
      </pc:sldChg>
      <pc:sldChg chg="ord">
        <pc:chgData name="Venkatesh, Dhananjayan [VISUS]" userId="a0199d1d-0a79-4309-afbe-7ea85bc005cc" providerId="ADAL" clId="{CEE42EE2-45CA-4739-A93D-A2E78F3A31C6}" dt="2022-09-04T12:13:55.466" v="2459"/>
        <pc:sldMkLst>
          <pc:docMk/>
          <pc:sldMk cId="2536592996" sldId="2080106669"/>
        </pc:sldMkLst>
      </pc:sldChg>
      <pc:sldChg chg="modSp del mod ord">
        <pc:chgData name="Venkatesh, Dhananjayan [VISUS]" userId="a0199d1d-0a79-4309-afbe-7ea85bc005cc" providerId="ADAL" clId="{CEE42EE2-45CA-4739-A93D-A2E78F3A31C6}" dt="2022-09-04T12:15:52.775" v="2468" actId="47"/>
        <pc:sldMkLst>
          <pc:docMk/>
          <pc:sldMk cId="377338" sldId="2080106670"/>
        </pc:sldMkLst>
        <pc:spChg chg="mod">
          <ac:chgData name="Venkatesh, Dhananjayan [VISUS]" userId="a0199d1d-0a79-4309-afbe-7ea85bc005cc" providerId="ADAL" clId="{CEE42EE2-45CA-4739-A93D-A2E78F3A31C6}" dt="2022-09-04T12:13:09.419" v="2455" actId="115"/>
          <ac:spMkLst>
            <pc:docMk/>
            <pc:sldMk cId="377338" sldId="2080106670"/>
            <ac:spMk id="11" creationId="{D148863A-041F-412D-A88A-D1846C54FC36}"/>
          </ac:spMkLst>
        </pc:spChg>
      </pc:sldChg>
      <pc:sldChg chg="new del">
        <pc:chgData name="Venkatesh, Dhananjayan [VISUS]" userId="a0199d1d-0a79-4309-afbe-7ea85bc005cc" providerId="ADAL" clId="{CEE42EE2-45CA-4739-A93D-A2E78F3A31C6}" dt="2022-09-01T10:34:11.446" v="39" actId="680"/>
        <pc:sldMkLst>
          <pc:docMk/>
          <pc:sldMk cId="1575699869" sldId="2080106671"/>
        </pc:sldMkLst>
      </pc:sldChg>
      <pc:sldChg chg="addSp delSp modSp add mod ord setBg delAnim">
        <pc:chgData name="Venkatesh, Dhananjayan [VISUS]" userId="a0199d1d-0a79-4309-afbe-7ea85bc005cc" providerId="ADAL" clId="{CEE42EE2-45CA-4739-A93D-A2E78F3A31C6}" dt="2022-09-01T13:49:41.280" v="2398" actId="1076"/>
        <pc:sldMkLst>
          <pc:docMk/>
          <pc:sldMk cId="2090805735" sldId="2080106671"/>
        </pc:sldMkLst>
        <pc:spChg chg="mod">
          <ac:chgData name="Venkatesh, Dhananjayan [VISUS]" userId="a0199d1d-0a79-4309-afbe-7ea85bc005cc" providerId="ADAL" clId="{CEE42EE2-45CA-4739-A93D-A2E78F3A31C6}" dt="2022-09-01T10:48:56.066" v="1482" actId="1076"/>
          <ac:spMkLst>
            <pc:docMk/>
            <pc:sldMk cId="2090805735" sldId="2080106671"/>
            <ac:spMk id="2" creationId="{0C390801-D015-43F5-9856-5FDD9CD0CF31}"/>
          </ac:spMkLst>
        </pc:spChg>
        <pc:spChg chg="del">
          <ac:chgData name="Venkatesh, Dhananjayan [VISUS]" userId="a0199d1d-0a79-4309-afbe-7ea85bc005cc" providerId="ADAL" clId="{CEE42EE2-45CA-4739-A93D-A2E78F3A31C6}" dt="2022-09-01T10:34:42.427" v="58" actId="478"/>
          <ac:spMkLst>
            <pc:docMk/>
            <pc:sldMk cId="2090805735" sldId="2080106671"/>
            <ac:spMk id="3" creationId="{A275104C-AF74-4AE1-84E3-615000F267C1}"/>
          </ac:spMkLst>
        </pc:spChg>
        <pc:spChg chg="add del mod">
          <ac:chgData name="Venkatesh, Dhananjayan [VISUS]" userId="a0199d1d-0a79-4309-afbe-7ea85bc005cc" providerId="ADAL" clId="{CEE42EE2-45CA-4739-A93D-A2E78F3A31C6}" dt="2022-09-01T13:41:54.180" v="2258" actId="478"/>
          <ac:spMkLst>
            <pc:docMk/>
            <pc:sldMk cId="2090805735" sldId="2080106671"/>
            <ac:spMk id="3" creationId="{B02ED833-251D-4892-A12A-DF0F37F2EAB1}"/>
          </ac:spMkLst>
        </pc:spChg>
        <pc:spChg chg="del">
          <ac:chgData name="Venkatesh, Dhananjayan [VISUS]" userId="a0199d1d-0a79-4309-afbe-7ea85bc005cc" providerId="ADAL" clId="{CEE42EE2-45CA-4739-A93D-A2E78F3A31C6}" dt="2022-09-01T10:34:44.013" v="59" actId="478"/>
          <ac:spMkLst>
            <pc:docMk/>
            <pc:sldMk cId="2090805735" sldId="2080106671"/>
            <ac:spMk id="4" creationId="{E5352266-A959-4A9D-B12D-883FABC18592}"/>
          </ac:spMkLst>
        </pc:spChg>
        <pc:spChg chg="del">
          <ac:chgData name="Venkatesh, Dhananjayan [VISUS]" userId="a0199d1d-0a79-4309-afbe-7ea85bc005cc" providerId="ADAL" clId="{CEE42EE2-45CA-4739-A93D-A2E78F3A31C6}" dt="2022-09-01T10:34:45.612" v="61" actId="478"/>
          <ac:spMkLst>
            <pc:docMk/>
            <pc:sldMk cId="2090805735" sldId="2080106671"/>
            <ac:spMk id="6" creationId="{BED9DCBB-02A7-4028-BCE5-6F5BF7CEE70A}"/>
          </ac:spMkLst>
        </pc:spChg>
        <pc:spChg chg="del">
          <ac:chgData name="Venkatesh, Dhananjayan [VISUS]" userId="a0199d1d-0a79-4309-afbe-7ea85bc005cc" providerId="ADAL" clId="{CEE42EE2-45CA-4739-A93D-A2E78F3A31C6}" dt="2022-09-01T10:34:44.812" v="60" actId="478"/>
          <ac:spMkLst>
            <pc:docMk/>
            <pc:sldMk cId="2090805735" sldId="2080106671"/>
            <ac:spMk id="7" creationId="{A774EC51-A3D5-42E5-AFBC-46E8A8A6CA21}"/>
          </ac:spMkLst>
        </pc:spChg>
        <pc:spChg chg="add del mod">
          <ac:chgData name="Venkatesh, Dhananjayan [VISUS]" userId="a0199d1d-0a79-4309-afbe-7ea85bc005cc" providerId="ADAL" clId="{CEE42EE2-45CA-4739-A93D-A2E78F3A31C6}" dt="2022-09-01T10:34:49.630" v="62" actId="3680"/>
          <ac:spMkLst>
            <pc:docMk/>
            <pc:sldMk cId="2090805735" sldId="2080106671"/>
            <ac:spMk id="8" creationId="{9D39E4BB-166D-4D6D-A634-7879CE8C2C58}"/>
          </ac:spMkLst>
        </pc:spChg>
        <pc:spChg chg="add mod">
          <ac:chgData name="Venkatesh, Dhananjayan [VISUS]" userId="a0199d1d-0a79-4309-afbe-7ea85bc005cc" providerId="ADAL" clId="{CEE42EE2-45CA-4739-A93D-A2E78F3A31C6}" dt="2022-09-01T13:46:49.064" v="2284" actId="1076"/>
          <ac:spMkLst>
            <pc:docMk/>
            <pc:sldMk cId="2090805735" sldId="2080106671"/>
            <ac:spMk id="10" creationId="{81B6F22E-EDAF-4A20-A150-6080AB9AC040}"/>
          </ac:spMkLst>
        </pc:spChg>
        <pc:graphicFrameChg chg="add mod modGraphic">
          <ac:chgData name="Venkatesh, Dhananjayan [VISUS]" userId="a0199d1d-0a79-4309-afbe-7ea85bc005cc" providerId="ADAL" clId="{CEE42EE2-45CA-4739-A93D-A2E78F3A31C6}" dt="2022-09-01T13:49:41.280" v="2398" actId="1076"/>
          <ac:graphicFrameMkLst>
            <pc:docMk/>
            <pc:sldMk cId="2090805735" sldId="2080106671"/>
            <ac:graphicFrameMk id="4" creationId="{2EB7D333-29EB-40E2-8924-3B6424B9C775}"/>
          </ac:graphicFrameMkLst>
        </pc:graphicFrameChg>
        <pc:graphicFrameChg chg="add mod ord modGraphic">
          <ac:chgData name="Venkatesh, Dhananjayan [VISUS]" userId="a0199d1d-0a79-4309-afbe-7ea85bc005cc" providerId="ADAL" clId="{CEE42EE2-45CA-4739-A93D-A2E78F3A31C6}" dt="2022-09-01T13:41:58.213" v="2259" actId="1076"/>
          <ac:graphicFrameMkLst>
            <pc:docMk/>
            <pc:sldMk cId="2090805735" sldId="2080106671"/>
            <ac:graphicFrameMk id="9" creationId="{6CD35E16-219B-457C-B1BA-78C2457F3F27}"/>
          </ac:graphicFrameMkLst>
        </pc:graphicFrameChg>
        <pc:graphicFrameChg chg="add del mod modGraphic">
          <ac:chgData name="Venkatesh, Dhananjayan [VISUS]" userId="a0199d1d-0a79-4309-afbe-7ea85bc005cc" providerId="ADAL" clId="{CEE42EE2-45CA-4739-A93D-A2E78F3A31C6}" dt="2022-09-01T11:50:24.318" v="2122" actId="478"/>
          <ac:graphicFrameMkLst>
            <pc:docMk/>
            <pc:sldMk cId="2090805735" sldId="2080106671"/>
            <ac:graphicFrameMk id="11" creationId="{2EFA8540-D54D-4E3B-98DB-209832B1CB23}"/>
          </ac:graphicFrameMkLst>
        </pc:graphicFrameChg>
      </pc:sldChg>
      <pc:sldChg chg="addSp delSp modSp new mod modNotesTx">
        <pc:chgData name="Venkatesh, Dhananjayan [VISUS]" userId="a0199d1d-0a79-4309-afbe-7ea85bc005cc" providerId="ADAL" clId="{CEE42EE2-45CA-4739-A93D-A2E78F3A31C6}" dt="2022-09-15T16:47:40.973" v="3709" actId="14100"/>
        <pc:sldMkLst>
          <pc:docMk/>
          <pc:sldMk cId="3499664525" sldId="2080106672"/>
        </pc:sldMkLst>
        <pc:spChg chg="mod">
          <ac:chgData name="Venkatesh, Dhananjayan [VISUS]" userId="a0199d1d-0a79-4309-afbe-7ea85bc005cc" providerId="ADAL" clId="{CEE42EE2-45CA-4739-A93D-A2E78F3A31C6}" dt="2022-09-04T12:46:35.940" v="2879" actId="1076"/>
          <ac:spMkLst>
            <pc:docMk/>
            <pc:sldMk cId="3499664525" sldId="2080106672"/>
            <ac:spMk id="2" creationId="{5DC90DAF-D685-45CA-963A-6A85F1AA2C48}"/>
          </ac:spMkLst>
        </pc:spChg>
        <pc:spChg chg="del">
          <ac:chgData name="Venkatesh, Dhananjayan [VISUS]" userId="a0199d1d-0a79-4309-afbe-7ea85bc005cc" providerId="ADAL" clId="{CEE42EE2-45CA-4739-A93D-A2E78F3A31C6}" dt="2022-09-04T12:32:54.418" v="2489" actId="1032"/>
          <ac:spMkLst>
            <pc:docMk/>
            <pc:sldMk cId="3499664525" sldId="2080106672"/>
            <ac:spMk id="3" creationId="{A7B4260F-D382-401E-8711-FAE7ADD0DA2D}"/>
          </ac:spMkLst>
        </pc:spChg>
        <pc:spChg chg="add del mod">
          <ac:chgData name="Venkatesh, Dhananjayan [VISUS]" userId="a0199d1d-0a79-4309-afbe-7ea85bc005cc" providerId="ADAL" clId="{CEE42EE2-45CA-4739-A93D-A2E78F3A31C6}" dt="2022-09-04T12:37:47.029" v="2579" actId="1032"/>
          <ac:spMkLst>
            <pc:docMk/>
            <pc:sldMk cId="3499664525" sldId="2080106672"/>
            <ac:spMk id="6" creationId="{0FA7567C-8BC7-4550-9B04-5B5CEFBE2EB0}"/>
          </ac:spMkLst>
        </pc:spChg>
        <pc:spChg chg="add del mod">
          <ac:chgData name="Venkatesh, Dhananjayan [VISUS]" userId="a0199d1d-0a79-4309-afbe-7ea85bc005cc" providerId="ADAL" clId="{CEE42EE2-45CA-4739-A93D-A2E78F3A31C6}" dt="2022-09-04T13:03:12.626" v="3137" actId="478"/>
          <ac:spMkLst>
            <pc:docMk/>
            <pc:sldMk cId="3499664525" sldId="2080106672"/>
            <ac:spMk id="8" creationId="{FE763805-EB08-4967-A126-D5C10FD451C3}"/>
          </ac:spMkLst>
        </pc:spChg>
        <pc:spChg chg="add del mod">
          <ac:chgData name="Venkatesh, Dhananjayan [VISUS]" userId="a0199d1d-0a79-4309-afbe-7ea85bc005cc" providerId="ADAL" clId="{CEE42EE2-45CA-4739-A93D-A2E78F3A31C6}" dt="2022-09-04T12:41:04.749" v="2698" actId="478"/>
          <ac:spMkLst>
            <pc:docMk/>
            <pc:sldMk cId="3499664525" sldId="2080106672"/>
            <ac:spMk id="9" creationId="{291E3164-3A02-4365-8716-713901D9508C}"/>
          </ac:spMkLst>
        </pc:spChg>
        <pc:spChg chg="add mod">
          <ac:chgData name="Venkatesh, Dhananjayan [VISUS]" userId="a0199d1d-0a79-4309-afbe-7ea85bc005cc" providerId="ADAL" clId="{CEE42EE2-45CA-4739-A93D-A2E78F3A31C6}" dt="2022-09-04T12:40:51.361" v="2688"/>
          <ac:spMkLst>
            <pc:docMk/>
            <pc:sldMk cId="3499664525" sldId="2080106672"/>
            <ac:spMk id="11" creationId="{DA74B3C1-9F07-49F1-81AA-0DA25D2C5646}"/>
          </ac:spMkLst>
        </pc:spChg>
        <pc:spChg chg="add mod">
          <ac:chgData name="Venkatesh, Dhananjayan [VISUS]" userId="a0199d1d-0a79-4309-afbe-7ea85bc005cc" providerId="ADAL" clId="{CEE42EE2-45CA-4739-A93D-A2E78F3A31C6}" dt="2022-09-04T12:40:58.908" v="2697" actId="20577"/>
          <ac:spMkLst>
            <pc:docMk/>
            <pc:sldMk cId="3499664525" sldId="2080106672"/>
            <ac:spMk id="12" creationId="{9E9E1B29-D4FD-40BD-9BD3-4CBC2A9646E5}"/>
          </ac:spMkLst>
        </pc:spChg>
        <pc:spChg chg="add mod ord">
          <ac:chgData name="Venkatesh, Dhananjayan [VISUS]" userId="a0199d1d-0a79-4309-afbe-7ea85bc005cc" providerId="ADAL" clId="{CEE42EE2-45CA-4739-A93D-A2E78F3A31C6}" dt="2022-09-04T13:06:45.299" v="3240" actId="1038"/>
          <ac:spMkLst>
            <pc:docMk/>
            <pc:sldMk cId="3499664525" sldId="2080106672"/>
            <ac:spMk id="16" creationId="{54458879-288D-444D-ABFA-4CA6328B03A8}"/>
          </ac:spMkLst>
        </pc:spChg>
        <pc:spChg chg="add mod ord topLvl">
          <ac:chgData name="Venkatesh, Dhananjayan [VISUS]" userId="a0199d1d-0a79-4309-afbe-7ea85bc005cc" providerId="ADAL" clId="{CEE42EE2-45CA-4739-A93D-A2E78F3A31C6}" dt="2022-09-04T13:07:18.659" v="3293" actId="1037"/>
          <ac:spMkLst>
            <pc:docMk/>
            <pc:sldMk cId="3499664525" sldId="2080106672"/>
            <ac:spMk id="18" creationId="{B57D41F0-0E07-4486-B9B4-7BCA42A80CE9}"/>
          </ac:spMkLst>
        </pc:spChg>
        <pc:spChg chg="add del mod topLvl">
          <ac:chgData name="Venkatesh, Dhananjayan [VISUS]" userId="a0199d1d-0a79-4309-afbe-7ea85bc005cc" providerId="ADAL" clId="{CEE42EE2-45CA-4739-A93D-A2E78F3A31C6}" dt="2022-09-04T13:03:25.258" v="3139" actId="478"/>
          <ac:spMkLst>
            <pc:docMk/>
            <pc:sldMk cId="3499664525" sldId="2080106672"/>
            <ac:spMk id="19" creationId="{3BF38E5B-6A9A-488D-A189-5EE6A7DFD8B0}"/>
          </ac:spMkLst>
        </pc:spChg>
        <pc:grpChg chg="add del mod">
          <ac:chgData name="Venkatesh, Dhananjayan [VISUS]" userId="a0199d1d-0a79-4309-afbe-7ea85bc005cc" providerId="ADAL" clId="{CEE42EE2-45CA-4739-A93D-A2E78F3A31C6}" dt="2022-09-04T12:41:05.985" v="2699" actId="478"/>
          <ac:grpSpMkLst>
            <pc:docMk/>
            <pc:sldMk cId="3499664525" sldId="2080106672"/>
            <ac:grpSpMk id="10" creationId="{FEFD4755-A759-4B36-979A-86D2443CDB5F}"/>
          </ac:grpSpMkLst>
        </pc:grpChg>
        <pc:grpChg chg="add del mod">
          <ac:chgData name="Venkatesh, Dhananjayan [VISUS]" userId="a0199d1d-0a79-4309-afbe-7ea85bc005cc" providerId="ADAL" clId="{CEE42EE2-45CA-4739-A93D-A2E78F3A31C6}" dt="2022-09-04T13:03:25.258" v="3139" actId="478"/>
          <ac:grpSpMkLst>
            <pc:docMk/>
            <pc:sldMk cId="3499664525" sldId="2080106672"/>
            <ac:grpSpMk id="17" creationId="{12EE733B-9A35-46ED-88EE-2CE0D170477D}"/>
          </ac:grpSpMkLst>
        </pc:grpChg>
        <pc:graphicFrameChg chg="add del mod modGraphic">
          <ac:chgData name="Venkatesh, Dhananjayan [VISUS]" userId="a0199d1d-0a79-4309-afbe-7ea85bc005cc" providerId="ADAL" clId="{CEE42EE2-45CA-4739-A93D-A2E78F3A31C6}" dt="2022-09-04T12:35:31.136" v="2578" actId="478"/>
          <ac:graphicFrameMkLst>
            <pc:docMk/>
            <pc:sldMk cId="3499664525" sldId="2080106672"/>
            <ac:graphicFrameMk id="4" creationId="{2AEAA987-1E72-4EB1-B655-8529702E6924}"/>
          </ac:graphicFrameMkLst>
        </pc:graphicFrameChg>
        <pc:graphicFrameChg chg="add mod modGraphic">
          <ac:chgData name="Venkatesh, Dhananjayan [VISUS]" userId="a0199d1d-0a79-4309-afbe-7ea85bc005cc" providerId="ADAL" clId="{CEE42EE2-45CA-4739-A93D-A2E78F3A31C6}" dt="2022-09-04T13:07:50.408" v="3345" actId="1036"/>
          <ac:graphicFrameMkLst>
            <pc:docMk/>
            <pc:sldMk cId="3499664525" sldId="2080106672"/>
            <ac:graphicFrameMk id="7" creationId="{F5F9E2A4-E6F8-4B87-8C83-21A61711E2AA}"/>
          </ac:graphicFrameMkLst>
        </pc:graphicFrameChg>
        <pc:graphicFrameChg chg="add mod modGraphic">
          <ac:chgData name="Venkatesh, Dhananjayan [VISUS]" userId="a0199d1d-0a79-4309-afbe-7ea85bc005cc" providerId="ADAL" clId="{CEE42EE2-45CA-4739-A93D-A2E78F3A31C6}" dt="2022-09-15T16:47:40.973" v="3709" actId="14100"/>
          <ac:graphicFrameMkLst>
            <pc:docMk/>
            <pc:sldMk cId="3499664525" sldId="2080106672"/>
            <ac:graphicFrameMk id="13" creationId="{C8B1650F-D828-4157-827A-D6DAB34F887D}"/>
          </ac:graphicFrameMkLst>
        </pc:graphicFrameChg>
        <pc:graphicFrameChg chg="add del mod">
          <ac:chgData name="Venkatesh, Dhananjayan [VISUS]" userId="a0199d1d-0a79-4309-afbe-7ea85bc005cc" providerId="ADAL" clId="{CEE42EE2-45CA-4739-A93D-A2E78F3A31C6}" dt="2022-09-04T12:44:49.919" v="2796" actId="478"/>
          <ac:graphicFrameMkLst>
            <pc:docMk/>
            <pc:sldMk cId="3499664525" sldId="2080106672"/>
            <ac:graphicFrameMk id="14" creationId="{7C402ADC-C914-42D5-B51F-E9CA2B5585F2}"/>
          </ac:graphicFrameMkLst>
        </pc:graphicFrameChg>
        <pc:graphicFrameChg chg="add mod modGraphic">
          <ac:chgData name="Venkatesh, Dhananjayan [VISUS]" userId="a0199d1d-0a79-4309-afbe-7ea85bc005cc" providerId="ADAL" clId="{CEE42EE2-45CA-4739-A93D-A2E78F3A31C6}" dt="2022-09-04T13:09:17.798" v="3383" actId="1037"/>
          <ac:graphicFrameMkLst>
            <pc:docMk/>
            <pc:sldMk cId="3499664525" sldId="2080106672"/>
            <ac:graphicFrameMk id="15" creationId="{190AC6BF-8C0A-4134-8639-7A469B434D13}"/>
          </ac:graphicFrameMkLst>
        </pc:graphicFrameChg>
      </pc:sldChg>
      <pc:sldChg chg="addSp delSp modSp add mod">
        <pc:chgData name="Venkatesh, Dhananjayan [VISUS]" userId="a0199d1d-0a79-4309-afbe-7ea85bc005cc" providerId="ADAL" clId="{CEE42EE2-45CA-4739-A93D-A2E78F3A31C6}" dt="2022-09-15T18:08:04.174" v="3899" actId="1076"/>
        <pc:sldMkLst>
          <pc:docMk/>
          <pc:sldMk cId="2691919805" sldId="2080106673"/>
        </pc:sldMkLst>
        <pc:spChg chg="mod">
          <ac:chgData name="Venkatesh, Dhananjayan [VISUS]" userId="a0199d1d-0a79-4309-afbe-7ea85bc005cc" providerId="ADAL" clId="{CEE42EE2-45CA-4739-A93D-A2E78F3A31C6}" dt="2022-09-04T12:48:21.020" v="2900" actId="14100"/>
          <ac:spMkLst>
            <pc:docMk/>
            <pc:sldMk cId="2691919805" sldId="2080106673"/>
            <ac:spMk id="2" creationId="{5DC90DAF-D685-45CA-963A-6A85F1AA2C48}"/>
          </ac:spMkLst>
        </pc:spChg>
        <pc:spChg chg="add del mod">
          <ac:chgData name="Venkatesh, Dhananjayan [VISUS]" userId="a0199d1d-0a79-4309-afbe-7ea85bc005cc" providerId="ADAL" clId="{CEE42EE2-45CA-4739-A93D-A2E78F3A31C6}" dt="2022-09-04T12:47:40.943" v="2884" actId="478"/>
          <ac:spMkLst>
            <pc:docMk/>
            <pc:sldMk cId="2691919805" sldId="2080106673"/>
            <ac:spMk id="4" creationId="{3626DE3B-F7C1-4C90-9DDE-234357AA9DA2}"/>
          </ac:spMkLst>
        </pc:spChg>
        <pc:spChg chg="add mod">
          <ac:chgData name="Venkatesh, Dhananjayan [VISUS]" userId="a0199d1d-0a79-4309-afbe-7ea85bc005cc" providerId="ADAL" clId="{CEE42EE2-45CA-4739-A93D-A2E78F3A31C6}" dt="2022-09-15T18:07:08.757" v="3894" actId="12"/>
          <ac:spMkLst>
            <pc:docMk/>
            <pc:sldMk cId="2691919805" sldId="2080106673"/>
            <ac:spMk id="6" creationId="{C21F6AAE-B482-4721-AF64-5D0CC4E81A45}"/>
          </ac:spMkLst>
        </pc:spChg>
        <pc:spChg chg="del mod">
          <ac:chgData name="Venkatesh, Dhananjayan [VISUS]" userId="a0199d1d-0a79-4309-afbe-7ea85bc005cc" providerId="ADAL" clId="{CEE42EE2-45CA-4739-A93D-A2E78F3A31C6}" dt="2022-09-04T12:47:38.183" v="2883" actId="478"/>
          <ac:spMkLst>
            <pc:docMk/>
            <pc:sldMk cId="2691919805" sldId="2080106673"/>
            <ac:spMk id="8" creationId="{FE763805-EB08-4967-A126-D5C10FD451C3}"/>
          </ac:spMkLst>
        </pc:spChg>
        <pc:spChg chg="add del mod">
          <ac:chgData name="Venkatesh, Dhananjayan [VISUS]" userId="a0199d1d-0a79-4309-afbe-7ea85bc005cc" providerId="ADAL" clId="{CEE42EE2-45CA-4739-A93D-A2E78F3A31C6}" dt="2022-09-04T12:47:55.168" v="2888"/>
          <ac:spMkLst>
            <pc:docMk/>
            <pc:sldMk cId="2691919805" sldId="2080106673"/>
            <ac:spMk id="10" creationId="{7CF6C777-BF93-403E-94B6-A1BD84A73598}"/>
          </ac:spMkLst>
        </pc:spChg>
        <pc:graphicFrameChg chg="del mod">
          <ac:chgData name="Venkatesh, Dhananjayan [VISUS]" userId="a0199d1d-0a79-4309-afbe-7ea85bc005cc" providerId="ADAL" clId="{CEE42EE2-45CA-4739-A93D-A2E78F3A31C6}" dt="2022-09-04T12:47:38.183" v="2883" actId="478"/>
          <ac:graphicFrameMkLst>
            <pc:docMk/>
            <pc:sldMk cId="2691919805" sldId="2080106673"/>
            <ac:graphicFrameMk id="7" creationId="{F5F9E2A4-E6F8-4B87-8C83-21A61711E2AA}"/>
          </ac:graphicFrameMkLst>
        </pc:graphicFrameChg>
        <pc:graphicFrameChg chg="add del mod">
          <ac:chgData name="Venkatesh, Dhananjayan [VISUS]" userId="a0199d1d-0a79-4309-afbe-7ea85bc005cc" providerId="ADAL" clId="{CEE42EE2-45CA-4739-A93D-A2E78F3A31C6}" dt="2022-09-04T12:47:55.168" v="2888"/>
          <ac:graphicFrameMkLst>
            <pc:docMk/>
            <pc:sldMk cId="2691919805" sldId="2080106673"/>
            <ac:graphicFrameMk id="9" creationId="{EF1AA270-797E-4846-B09F-785DB2BCB5CA}"/>
          </ac:graphicFrameMkLst>
        </pc:graphicFrameChg>
        <pc:graphicFrameChg chg="add del mod">
          <ac:chgData name="Venkatesh, Dhananjayan [VISUS]" userId="a0199d1d-0a79-4309-afbe-7ea85bc005cc" providerId="ADAL" clId="{CEE42EE2-45CA-4739-A93D-A2E78F3A31C6}" dt="2022-09-04T12:47:55.168" v="2888"/>
          <ac:graphicFrameMkLst>
            <pc:docMk/>
            <pc:sldMk cId="2691919805" sldId="2080106673"/>
            <ac:graphicFrameMk id="11" creationId="{07D61C38-BB3F-4BC2-860F-66DDA62FD162}"/>
          </ac:graphicFrameMkLst>
        </pc:graphicFrameChg>
        <pc:graphicFrameChg chg="add del mod">
          <ac:chgData name="Venkatesh, Dhananjayan [VISUS]" userId="a0199d1d-0a79-4309-afbe-7ea85bc005cc" providerId="ADAL" clId="{CEE42EE2-45CA-4739-A93D-A2E78F3A31C6}" dt="2022-09-04T12:47:55.168" v="2888"/>
          <ac:graphicFrameMkLst>
            <pc:docMk/>
            <pc:sldMk cId="2691919805" sldId="2080106673"/>
            <ac:graphicFrameMk id="12" creationId="{248D78C3-63E9-4914-90F1-8A9B87D3999C}"/>
          </ac:graphicFrameMkLst>
        </pc:graphicFrameChg>
        <pc:graphicFrameChg chg="del mod">
          <ac:chgData name="Venkatesh, Dhananjayan [VISUS]" userId="a0199d1d-0a79-4309-afbe-7ea85bc005cc" providerId="ADAL" clId="{CEE42EE2-45CA-4739-A93D-A2E78F3A31C6}" dt="2022-09-04T12:47:38.183" v="2883" actId="478"/>
          <ac:graphicFrameMkLst>
            <pc:docMk/>
            <pc:sldMk cId="2691919805" sldId="2080106673"/>
            <ac:graphicFrameMk id="13" creationId="{C8B1650F-D828-4157-827A-D6DAB34F887D}"/>
          </ac:graphicFrameMkLst>
        </pc:graphicFrameChg>
        <pc:graphicFrameChg chg="del mod">
          <ac:chgData name="Venkatesh, Dhananjayan [VISUS]" userId="a0199d1d-0a79-4309-afbe-7ea85bc005cc" providerId="ADAL" clId="{CEE42EE2-45CA-4739-A93D-A2E78F3A31C6}" dt="2022-09-04T12:47:38.183" v="2883" actId="478"/>
          <ac:graphicFrameMkLst>
            <pc:docMk/>
            <pc:sldMk cId="2691919805" sldId="2080106673"/>
            <ac:graphicFrameMk id="15" creationId="{190AC6BF-8C0A-4134-8639-7A469B434D13}"/>
          </ac:graphicFrameMkLst>
        </pc:graphicFrameChg>
        <pc:picChg chg="add del mod">
          <ac:chgData name="Venkatesh, Dhananjayan [VISUS]" userId="a0199d1d-0a79-4309-afbe-7ea85bc005cc" providerId="ADAL" clId="{CEE42EE2-45CA-4739-A93D-A2E78F3A31C6}" dt="2022-09-15T18:07:42.426" v="3895" actId="478"/>
          <ac:picMkLst>
            <pc:docMk/>
            <pc:sldMk cId="2691919805" sldId="2080106673"/>
            <ac:picMk id="5" creationId="{2DF85272-50C7-4204-8E18-CC9EF7B918EB}"/>
          </ac:picMkLst>
        </pc:picChg>
        <pc:picChg chg="add mod">
          <ac:chgData name="Venkatesh, Dhananjayan [VISUS]" userId="a0199d1d-0a79-4309-afbe-7ea85bc005cc" providerId="ADAL" clId="{CEE42EE2-45CA-4739-A93D-A2E78F3A31C6}" dt="2022-09-15T18:08:04.174" v="3899" actId="1076"/>
          <ac:picMkLst>
            <pc:docMk/>
            <pc:sldMk cId="2691919805" sldId="2080106673"/>
            <ac:picMk id="7" creationId="{6335DA6F-7F93-4335-A637-C1DB805DFC1D}"/>
          </ac:picMkLst>
        </pc:picChg>
      </pc:sldChg>
      <pc:sldChg chg="addSp delSp modSp add mod">
        <pc:chgData name="Venkatesh, Dhananjayan [VISUS]" userId="a0199d1d-0a79-4309-afbe-7ea85bc005cc" providerId="ADAL" clId="{CEE42EE2-45CA-4739-A93D-A2E78F3A31C6}" dt="2022-09-15T18:08:08.682" v="3901"/>
        <pc:sldMkLst>
          <pc:docMk/>
          <pc:sldMk cId="2856600862" sldId="2080106674"/>
        </pc:sldMkLst>
        <pc:spChg chg="mod">
          <ac:chgData name="Venkatesh, Dhananjayan [VISUS]" userId="a0199d1d-0a79-4309-afbe-7ea85bc005cc" providerId="ADAL" clId="{CEE42EE2-45CA-4739-A93D-A2E78F3A31C6}" dt="2022-09-04T12:48:32.694" v="2909" actId="20577"/>
          <ac:spMkLst>
            <pc:docMk/>
            <pc:sldMk cId="2856600862" sldId="2080106674"/>
            <ac:spMk id="2" creationId="{5DC90DAF-D685-45CA-963A-6A85F1AA2C48}"/>
          </ac:spMkLst>
        </pc:spChg>
        <pc:picChg chg="add mod">
          <ac:chgData name="Venkatesh, Dhananjayan [VISUS]" userId="a0199d1d-0a79-4309-afbe-7ea85bc005cc" providerId="ADAL" clId="{CEE42EE2-45CA-4739-A93D-A2E78F3A31C6}" dt="2022-09-15T18:08:08.682" v="3901"/>
          <ac:picMkLst>
            <pc:docMk/>
            <pc:sldMk cId="2856600862" sldId="2080106674"/>
            <ac:picMk id="4" creationId="{9BFFBF55-3B5B-440F-BD55-A3A4259A780D}"/>
          </ac:picMkLst>
        </pc:picChg>
        <pc:picChg chg="del">
          <ac:chgData name="Venkatesh, Dhananjayan [VISUS]" userId="a0199d1d-0a79-4309-afbe-7ea85bc005cc" providerId="ADAL" clId="{CEE42EE2-45CA-4739-A93D-A2E78F3A31C6}" dt="2022-09-15T18:08:08.314" v="3900" actId="478"/>
          <ac:picMkLst>
            <pc:docMk/>
            <pc:sldMk cId="2856600862" sldId="2080106674"/>
            <ac:picMk id="5" creationId="{2DF85272-50C7-4204-8E18-CC9EF7B918EB}"/>
          </ac:picMkLst>
        </pc:picChg>
      </pc:sldChg>
      <pc:sldChg chg="addSp delSp modSp add mod">
        <pc:chgData name="Venkatesh, Dhananjayan [VISUS]" userId="a0199d1d-0a79-4309-afbe-7ea85bc005cc" providerId="ADAL" clId="{CEE42EE2-45CA-4739-A93D-A2E78F3A31C6}" dt="2022-09-15T18:08:25.909" v="3904"/>
        <pc:sldMkLst>
          <pc:docMk/>
          <pc:sldMk cId="2108744362" sldId="2080106675"/>
        </pc:sldMkLst>
        <pc:spChg chg="mod">
          <ac:chgData name="Venkatesh, Dhananjayan [VISUS]" userId="a0199d1d-0a79-4309-afbe-7ea85bc005cc" providerId="ADAL" clId="{CEE42EE2-45CA-4739-A93D-A2E78F3A31C6}" dt="2022-09-04T12:48:46.765" v="2921" actId="20577"/>
          <ac:spMkLst>
            <pc:docMk/>
            <pc:sldMk cId="2108744362" sldId="2080106675"/>
            <ac:spMk id="2" creationId="{5DC90DAF-D685-45CA-963A-6A85F1AA2C48}"/>
          </ac:spMkLst>
        </pc:spChg>
        <pc:picChg chg="add mod">
          <ac:chgData name="Venkatesh, Dhananjayan [VISUS]" userId="a0199d1d-0a79-4309-afbe-7ea85bc005cc" providerId="ADAL" clId="{CEE42EE2-45CA-4739-A93D-A2E78F3A31C6}" dt="2022-09-15T18:08:25.909" v="3904"/>
          <ac:picMkLst>
            <pc:docMk/>
            <pc:sldMk cId="2108744362" sldId="2080106675"/>
            <ac:picMk id="4" creationId="{C3358E0C-12D4-40D4-A0CC-8568C84DAA2C}"/>
          </ac:picMkLst>
        </pc:picChg>
        <pc:picChg chg="del">
          <ac:chgData name="Venkatesh, Dhananjayan [VISUS]" userId="a0199d1d-0a79-4309-afbe-7ea85bc005cc" providerId="ADAL" clId="{CEE42EE2-45CA-4739-A93D-A2E78F3A31C6}" dt="2022-09-15T18:08:25.590" v="3903" actId="478"/>
          <ac:picMkLst>
            <pc:docMk/>
            <pc:sldMk cId="2108744362" sldId="2080106675"/>
            <ac:picMk id="5" creationId="{2DF85272-50C7-4204-8E18-CC9EF7B918EB}"/>
          </ac:picMkLst>
        </pc:picChg>
      </pc:sldChg>
      <pc:sldChg chg="addSp delSp modSp add mod">
        <pc:chgData name="Venkatesh, Dhananjayan [VISUS]" userId="a0199d1d-0a79-4309-afbe-7ea85bc005cc" providerId="ADAL" clId="{CEE42EE2-45CA-4739-A93D-A2E78F3A31C6}" dt="2022-09-15T18:08:33.179" v="3908"/>
        <pc:sldMkLst>
          <pc:docMk/>
          <pc:sldMk cId="3495091399" sldId="2080106676"/>
        </pc:sldMkLst>
        <pc:spChg chg="mod">
          <ac:chgData name="Venkatesh, Dhananjayan [VISUS]" userId="a0199d1d-0a79-4309-afbe-7ea85bc005cc" providerId="ADAL" clId="{CEE42EE2-45CA-4739-A93D-A2E78F3A31C6}" dt="2022-09-04T12:49:00.388" v="2947" actId="20577"/>
          <ac:spMkLst>
            <pc:docMk/>
            <pc:sldMk cId="3495091399" sldId="2080106676"/>
            <ac:spMk id="2" creationId="{5DC90DAF-D685-45CA-963A-6A85F1AA2C48}"/>
          </ac:spMkLst>
        </pc:spChg>
        <pc:picChg chg="add mod">
          <ac:chgData name="Venkatesh, Dhananjayan [VISUS]" userId="a0199d1d-0a79-4309-afbe-7ea85bc005cc" providerId="ADAL" clId="{CEE42EE2-45CA-4739-A93D-A2E78F3A31C6}" dt="2022-09-15T18:08:33.179" v="3908"/>
          <ac:picMkLst>
            <pc:docMk/>
            <pc:sldMk cId="3495091399" sldId="2080106676"/>
            <ac:picMk id="4" creationId="{241D2980-5142-41C5-AEB2-EA32AB8D3656}"/>
          </ac:picMkLst>
        </pc:picChg>
        <pc:picChg chg="del">
          <ac:chgData name="Venkatesh, Dhananjayan [VISUS]" userId="a0199d1d-0a79-4309-afbe-7ea85bc005cc" providerId="ADAL" clId="{CEE42EE2-45CA-4739-A93D-A2E78F3A31C6}" dt="2022-09-15T18:08:32.866" v="3907" actId="478"/>
          <ac:picMkLst>
            <pc:docMk/>
            <pc:sldMk cId="3495091399" sldId="2080106676"/>
            <ac:picMk id="5" creationId="{2DF85272-50C7-4204-8E18-CC9EF7B918EB}"/>
          </ac:picMkLst>
        </pc:picChg>
      </pc:sldChg>
      <pc:sldChg chg="addSp delSp modSp add mod">
        <pc:chgData name="Venkatesh, Dhananjayan [VISUS]" userId="a0199d1d-0a79-4309-afbe-7ea85bc005cc" providerId="ADAL" clId="{CEE42EE2-45CA-4739-A93D-A2E78F3A31C6}" dt="2022-09-15T18:08:36.128" v="3910"/>
        <pc:sldMkLst>
          <pc:docMk/>
          <pc:sldMk cId="3828275317" sldId="2080106677"/>
        </pc:sldMkLst>
        <pc:spChg chg="mod">
          <ac:chgData name="Venkatesh, Dhananjayan [VISUS]" userId="a0199d1d-0a79-4309-afbe-7ea85bc005cc" providerId="ADAL" clId="{CEE42EE2-45CA-4739-A93D-A2E78F3A31C6}" dt="2022-09-04T12:49:12.284" v="2956" actId="20577"/>
          <ac:spMkLst>
            <pc:docMk/>
            <pc:sldMk cId="3828275317" sldId="2080106677"/>
            <ac:spMk id="2" creationId="{5DC90DAF-D685-45CA-963A-6A85F1AA2C48}"/>
          </ac:spMkLst>
        </pc:spChg>
        <pc:picChg chg="add mod">
          <ac:chgData name="Venkatesh, Dhananjayan [VISUS]" userId="a0199d1d-0a79-4309-afbe-7ea85bc005cc" providerId="ADAL" clId="{CEE42EE2-45CA-4739-A93D-A2E78F3A31C6}" dt="2022-09-15T18:08:36.128" v="3910"/>
          <ac:picMkLst>
            <pc:docMk/>
            <pc:sldMk cId="3828275317" sldId="2080106677"/>
            <ac:picMk id="4" creationId="{8506B634-6F8E-42E4-9AA2-85CFB135D66A}"/>
          </ac:picMkLst>
        </pc:picChg>
        <pc:picChg chg="del">
          <ac:chgData name="Venkatesh, Dhananjayan [VISUS]" userId="a0199d1d-0a79-4309-afbe-7ea85bc005cc" providerId="ADAL" clId="{CEE42EE2-45CA-4739-A93D-A2E78F3A31C6}" dt="2022-09-15T18:08:35.865" v="3909" actId="478"/>
          <ac:picMkLst>
            <pc:docMk/>
            <pc:sldMk cId="3828275317" sldId="2080106677"/>
            <ac:picMk id="5" creationId="{2DF85272-50C7-4204-8E18-CC9EF7B918EB}"/>
          </ac:picMkLst>
        </pc:picChg>
      </pc:sldChg>
      <pc:sldChg chg="addSp delSp modSp add mod">
        <pc:chgData name="Venkatesh, Dhananjayan [VISUS]" userId="a0199d1d-0a79-4309-afbe-7ea85bc005cc" providerId="ADAL" clId="{CEE42EE2-45CA-4739-A93D-A2E78F3A31C6}" dt="2022-09-15T18:08:29.817" v="3906"/>
        <pc:sldMkLst>
          <pc:docMk/>
          <pc:sldMk cId="2234644299" sldId="2080106678"/>
        </pc:sldMkLst>
        <pc:spChg chg="mod">
          <ac:chgData name="Venkatesh, Dhananjayan [VISUS]" userId="a0199d1d-0a79-4309-afbe-7ea85bc005cc" providerId="ADAL" clId="{CEE42EE2-45CA-4739-A93D-A2E78F3A31C6}" dt="2022-09-04T12:49:41.934" v="3002" actId="14100"/>
          <ac:spMkLst>
            <pc:docMk/>
            <pc:sldMk cId="2234644299" sldId="2080106678"/>
            <ac:spMk id="2" creationId="{5DC90DAF-D685-45CA-963A-6A85F1AA2C48}"/>
          </ac:spMkLst>
        </pc:spChg>
        <pc:spChg chg="add mod">
          <ac:chgData name="Venkatesh, Dhananjayan [VISUS]" userId="a0199d1d-0a79-4309-afbe-7ea85bc005cc" providerId="ADAL" clId="{CEE42EE2-45CA-4739-A93D-A2E78F3A31C6}" dt="2022-09-04T12:50:10.899" v="3061" actId="207"/>
          <ac:spMkLst>
            <pc:docMk/>
            <pc:sldMk cId="2234644299" sldId="2080106678"/>
            <ac:spMk id="3" creationId="{19D7E824-D42E-4BAE-A243-3AB9DE8FFBEC}"/>
          </ac:spMkLst>
        </pc:spChg>
        <pc:picChg chg="del">
          <ac:chgData name="Venkatesh, Dhananjayan [VISUS]" userId="a0199d1d-0a79-4309-afbe-7ea85bc005cc" providerId="ADAL" clId="{CEE42EE2-45CA-4739-A93D-A2E78F3A31C6}" dt="2022-09-15T18:08:29.526" v="3905" actId="478"/>
          <ac:picMkLst>
            <pc:docMk/>
            <pc:sldMk cId="2234644299" sldId="2080106678"/>
            <ac:picMk id="5" creationId="{2DF85272-50C7-4204-8E18-CC9EF7B918EB}"/>
          </ac:picMkLst>
        </pc:picChg>
        <pc:picChg chg="add mod">
          <ac:chgData name="Venkatesh, Dhananjayan [VISUS]" userId="a0199d1d-0a79-4309-afbe-7ea85bc005cc" providerId="ADAL" clId="{CEE42EE2-45CA-4739-A93D-A2E78F3A31C6}" dt="2022-09-15T18:08:29.817" v="3906"/>
          <ac:picMkLst>
            <pc:docMk/>
            <pc:sldMk cId="2234644299" sldId="2080106678"/>
            <ac:picMk id="6" creationId="{D7C48915-5B2D-423A-9054-691F8B2ABA36}"/>
          </ac:picMkLst>
        </pc:picChg>
      </pc:sldChg>
      <pc:sldChg chg="modSp">
        <pc:chgData name="Venkatesh, Dhananjayan [VISUS]" userId="a0199d1d-0a79-4309-afbe-7ea85bc005cc" providerId="ADAL" clId="{CEE42EE2-45CA-4739-A93D-A2E78F3A31C6}" dt="2022-09-16T11:36:52.484" v="4006" actId="20577"/>
        <pc:sldMkLst>
          <pc:docMk/>
          <pc:sldMk cId="661152954" sldId="2080106679"/>
        </pc:sldMkLst>
        <pc:graphicFrameChg chg="mod">
          <ac:chgData name="Venkatesh, Dhananjayan [VISUS]" userId="a0199d1d-0a79-4309-afbe-7ea85bc005cc" providerId="ADAL" clId="{CEE42EE2-45CA-4739-A93D-A2E78F3A31C6}" dt="2022-09-16T11:36:52.484" v="4006" actId="20577"/>
          <ac:graphicFrameMkLst>
            <pc:docMk/>
            <pc:sldMk cId="661152954" sldId="2080106679"/>
            <ac:graphicFrameMk id="3" creationId="{F1F2B553-F417-42D6-8C03-9EF77286A0A7}"/>
          </ac:graphicFrameMkLst>
        </pc:graphicFrameChg>
      </pc:sldChg>
      <pc:sldChg chg="modSp new mod">
        <pc:chgData name="Venkatesh, Dhananjayan [VISUS]" userId="a0199d1d-0a79-4309-afbe-7ea85bc005cc" providerId="ADAL" clId="{CEE42EE2-45CA-4739-A93D-A2E78F3A31C6}" dt="2022-09-05T13:52:24.866" v="3690" actId="20577"/>
        <pc:sldMkLst>
          <pc:docMk/>
          <pc:sldMk cId="154765885" sldId="2080106680"/>
        </pc:sldMkLst>
        <pc:spChg chg="mod">
          <ac:chgData name="Venkatesh, Dhananjayan [VISUS]" userId="a0199d1d-0a79-4309-afbe-7ea85bc005cc" providerId="ADAL" clId="{CEE42EE2-45CA-4739-A93D-A2E78F3A31C6}" dt="2022-09-05T12:51:15.646" v="3646" actId="207"/>
          <ac:spMkLst>
            <pc:docMk/>
            <pc:sldMk cId="154765885" sldId="2080106680"/>
            <ac:spMk id="2" creationId="{C794971C-DA1C-4EF4-BCAB-4D18CD15A01A}"/>
          </ac:spMkLst>
        </pc:spChg>
        <pc:spChg chg="mod">
          <ac:chgData name="Venkatesh, Dhananjayan [VISUS]" userId="a0199d1d-0a79-4309-afbe-7ea85bc005cc" providerId="ADAL" clId="{CEE42EE2-45CA-4739-A93D-A2E78F3A31C6}" dt="2022-09-05T13:52:24.866" v="3690" actId="20577"/>
          <ac:spMkLst>
            <pc:docMk/>
            <pc:sldMk cId="154765885" sldId="2080106680"/>
            <ac:spMk id="3" creationId="{A6E5F276-3ADE-4F7C-8045-303B2EDCF27E}"/>
          </ac:spMkLst>
        </pc:spChg>
      </pc:sldChg>
      <pc:sldChg chg="addSp modSp new mod">
        <pc:chgData name="Venkatesh, Dhananjayan [VISUS]" userId="a0199d1d-0a79-4309-afbe-7ea85bc005cc" providerId="ADAL" clId="{CEE42EE2-45CA-4739-A93D-A2E78F3A31C6}" dt="2022-09-15T18:08:22.827" v="3902"/>
        <pc:sldMkLst>
          <pc:docMk/>
          <pc:sldMk cId="2253293825" sldId="2080106681"/>
        </pc:sldMkLst>
        <pc:spChg chg="mod">
          <ac:chgData name="Venkatesh, Dhananjayan [VISUS]" userId="a0199d1d-0a79-4309-afbe-7ea85bc005cc" providerId="ADAL" clId="{CEE42EE2-45CA-4739-A93D-A2E78F3A31C6}" dt="2022-09-15T16:50:50.068" v="3770" actId="14100"/>
          <ac:spMkLst>
            <pc:docMk/>
            <pc:sldMk cId="2253293825" sldId="2080106681"/>
            <ac:spMk id="2" creationId="{31AE8227-A0AD-41DD-A073-ED05ED3A9059}"/>
          </ac:spMkLst>
        </pc:spChg>
        <pc:spChg chg="mod">
          <ac:chgData name="Venkatesh, Dhananjayan [VISUS]" userId="a0199d1d-0a79-4309-afbe-7ea85bc005cc" providerId="ADAL" clId="{CEE42EE2-45CA-4739-A93D-A2E78F3A31C6}" dt="2022-09-15T16:51:03.312" v="3792" actId="20577"/>
          <ac:spMkLst>
            <pc:docMk/>
            <pc:sldMk cId="2253293825" sldId="2080106681"/>
            <ac:spMk id="3" creationId="{4A8BEF20-40E1-4BBD-A518-F007625B60E9}"/>
          </ac:spMkLst>
        </pc:spChg>
        <pc:picChg chg="add mod">
          <ac:chgData name="Venkatesh, Dhananjayan [VISUS]" userId="a0199d1d-0a79-4309-afbe-7ea85bc005cc" providerId="ADAL" clId="{CEE42EE2-45CA-4739-A93D-A2E78F3A31C6}" dt="2022-09-15T18:08:22.827" v="3902"/>
          <ac:picMkLst>
            <pc:docMk/>
            <pc:sldMk cId="2253293825" sldId="2080106681"/>
            <ac:picMk id="4" creationId="{89525646-9194-4681-BBBA-FB7E1EA78C38}"/>
          </ac:picMkLst>
        </pc:picChg>
      </pc:sldChg>
      <pc:sldChg chg="modSp add mod">
        <pc:chgData name="Venkatesh, Dhananjayan [VISUS]" userId="a0199d1d-0a79-4309-afbe-7ea85bc005cc" providerId="ADAL" clId="{CEE42EE2-45CA-4739-A93D-A2E78F3A31C6}" dt="2022-09-15T18:10:01.623" v="3997" actId="20577"/>
        <pc:sldMkLst>
          <pc:docMk/>
          <pc:sldMk cId="276757180" sldId="2080106682"/>
        </pc:sldMkLst>
        <pc:spChg chg="mod">
          <ac:chgData name="Venkatesh, Dhananjayan [VISUS]" userId="a0199d1d-0a79-4309-afbe-7ea85bc005cc" providerId="ADAL" clId="{CEE42EE2-45CA-4739-A93D-A2E78F3A31C6}" dt="2022-09-15T18:10:01.623" v="3997" actId="20577"/>
          <ac:spMkLst>
            <pc:docMk/>
            <pc:sldMk cId="276757180" sldId="2080106682"/>
            <ac:spMk id="2" creationId="{31AE8227-A0AD-41DD-A073-ED05ED3A9059}"/>
          </ac:spMkLst>
        </pc:spChg>
      </pc:sldChg>
      <pc:sldMasterChg chg="delSldLayout">
        <pc:chgData name="Venkatesh, Dhananjayan [VISUS]" userId="a0199d1d-0a79-4309-afbe-7ea85bc005cc" providerId="ADAL" clId="{CEE42EE2-45CA-4739-A93D-A2E78F3A31C6}" dt="2022-09-04T12:12:29.357" v="2446" actId="47"/>
        <pc:sldMasterMkLst>
          <pc:docMk/>
          <pc:sldMasterMk cId="1401758164" sldId="2147483878"/>
        </pc:sldMasterMkLst>
        <pc:sldLayoutChg chg="del">
          <pc:chgData name="Venkatesh, Dhananjayan [VISUS]" userId="a0199d1d-0a79-4309-afbe-7ea85bc005cc" providerId="ADAL" clId="{CEE42EE2-45CA-4739-A93D-A2E78F3A31C6}" dt="2022-09-04T12:12:29.357" v="2446" actId="47"/>
          <pc:sldLayoutMkLst>
            <pc:docMk/>
            <pc:sldMasterMk cId="1401758164" sldId="2147483878"/>
            <pc:sldLayoutMk cId="4291037522" sldId="214748389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5F0B03-FCFD-4B6A-8CBB-B20672711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107BDC-687C-47A2-A65A-6B86F3B437B8}">
      <dgm:prSet/>
      <dgm:spPr/>
      <dgm:t>
        <a:bodyPr/>
        <a:lstStyle/>
        <a:p>
          <a:r>
            <a:rPr lang="en-US" b="0" i="0" dirty="0"/>
            <a:t>Work Items </a:t>
          </a:r>
          <a:r>
            <a:rPr lang="en-US" b="1" i="0" dirty="0"/>
            <a:t>represent various artifacts - </a:t>
          </a:r>
          <a:r>
            <a:rPr lang="en-US" b="0" i="0" dirty="0"/>
            <a:t>for example </a:t>
          </a:r>
          <a:r>
            <a:rPr lang="en-US" b="1" i="0" dirty="0"/>
            <a:t>requirements, tasks, change requests</a:t>
          </a:r>
          <a:r>
            <a:rPr lang="en-US" b="0" i="0" dirty="0"/>
            <a:t>. Each artifact type is represented in Polarion by a Work Item type.</a:t>
          </a:r>
          <a:endParaRPr lang="en-US" dirty="0"/>
        </a:p>
      </dgm:t>
    </dgm:pt>
    <dgm:pt modelId="{D5CFC8FA-6FD3-4752-9A69-79E3FADB0789}" type="parTrans" cxnId="{D75F04A0-63D8-4CC3-9DDA-AAD5382FE7C7}">
      <dgm:prSet/>
      <dgm:spPr/>
      <dgm:t>
        <a:bodyPr/>
        <a:lstStyle/>
        <a:p>
          <a:endParaRPr lang="en-US"/>
        </a:p>
      </dgm:t>
    </dgm:pt>
    <dgm:pt modelId="{911824C6-FE1A-46A8-A56E-16DFB27976CB}" type="sibTrans" cxnId="{D75F04A0-63D8-4CC3-9DDA-AAD5382FE7C7}">
      <dgm:prSet/>
      <dgm:spPr/>
      <dgm:t>
        <a:bodyPr/>
        <a:lstStyle/>
        <a:p>
          <a:endParaRPr lang="en-US"/>
        </a:p>
      </dgm:t>
    </dgm:pt>
    <dgm:pt modelId="{9DFCE5BB-FF63-49E3-BB2E-FB833F9A44A5}" type="pres">
      <dgm:prSet presAssocID="{415F0B03-FCFD-4B6A-8CBB-B206727118FD}" presName="linear" presStyleCnt="0">
        <dgm:presLayoutVars>
          <dgm:animLvl val="lvl"/>
          <dgm:resizeHandles val="exact"/>
        </dgm:presLayoutVars>
      </dgm:prSet>
      <dgm:spPr/>
    </dgm:pt>
    <dgm:pt modelId="{69782BB6-E247-429B-8934-6FEBD7EF82E7}" type="pres">
      <dgm:prSet presAssocID="{58107BDC-687C-47A2-A65A-6B86F3B437B8}" presName="parentText" presStyleLbl="node1" presStyleIdx="0" presStyleCnt="1" custScaleY="17150" custLinFactNeighborY="-4158">
        <dgm:presLayoutVars>
          <dgm:chMax val="0"/>
          <dgm:bulletEnabled val="1"/>
        </dgm:presLayoutVars>
      </dgm:prSet>
      <dgm:spPr/>
    </dgm:pt>
  </dgm:ptLst>
  <dgm:cxnLst>
    <dgm:cxn modelId="{E6C1C13A-B10B-4326-8AFE-34BD0C44AC8C}" type="presOf" srcId="{415F0B03-FCFD-4B6A-8CBB-B206727118FD}" destId="{9DFCE5BB-FF63-49E3-BB2E-FB833F9A44A5}" srcOrd="0" destOrd="0" presId="urn:microsoft.com/office/officeart/2005/8/layout/vList2"/>
    <dgm:cxn modelId="{80FC9B5F-DADF-4AB9-8229-8370D9806D9E}" type="presOf" srcId="{58107BDC-687C-47A2-A65A-6B86F3B437B8}" destId="{69782BB6-E247-429B-8934-6FEBD7EF82E7}" srcOrd="0" destOrd="0" presId="urn:microsoft.com/office/officeart/2005/8/layout/vList2"/>
    <dgm:cxn modelId="{D75F04A0-63D8-4CC3-9DDA-AAD5382FE7C7}" srcId="{415F0B03-FCFD-4B6A-8CBB-B206727118FD}" destId="{58107BDC-687C-47A2-A65A-6B86F3B437B8}" srcOrd="0" destOrd="0" parTransId="{D5CFC8FA-6FD3-4752-9A69-79E3FADB0789}" sibTransId="{911824C6-FE1A-46A8-A56E-16DFB27976CB}"/>
    <dgm:cxn modelId="{2450D900-181E-41D8-9FEC-DFBC493EC424}" type="presParOf" srcId="{9DFCE5BB-FF63-49E3-BB2E-FB833F9A44A5}" destId="{69782BB6-E247-429B-8934-6FEBD7EF82E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87AD80-3D82-4CF0-9588-3A352E82845F}" type="doc">
      <dgm:prSet loTypeId="urn:microsoft.com/office/officeart/2005/8/layout/hierarchy3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E9D0B-A603-4548-B14C-BEC3F096B720}">
      <dgm:prSet phldrT="[Text]"/>
      <dgm:spPr/>
      <dgm:t>
        <a:bodyPr/>
        <a:lstStyle/>
        <a:p>
          <a:r>
            <a:rPr lang="en-US"/>
            <a:t>JJSV Equipment and software only</a:t>
          </a:r>
        </a:p>
      </dgm:t>
    </dgm:pt>
    <dgm:pt modelId="{ACCB93F8-94B7-4887-822F-7999D2FC972B}" type="parTrans" cxnId="{41C08942-6A0F-43F1-87A9-2C2C701A1704}">
      <dgm:prSet/>
      <dgm:spPr/>
      <dgm:t>
        <a:bodyPr/>
        <a:lstStyle/>
        <a:p>
          <a:endParaRPr lang="en-US"/>
        </a:p>
      </dgm:t>
    </dgm:pt>
    <dgm:pt modelId="{E57DC78A-5D2B-455C-9E65-5796D4836BE4}" type="sibTrans" cxnId="{41C08942-6A0F-43F1-87A9-2C2C701A1704}">
      <dgm:prSet/>
      <dgm:spPr/>
      <dgm:t>
        <a:bodyPr/>
        <a:lstStyle/>
        <a:p>
          <a:endParaRPr lang="en-US"/>
        </a:p>
      </dgm:t>
    </dgm:pt>
    <dgm:pt modelId="{81DAC6A6-1322-44BC-97A5-F88C44DF1826}">
      <dgm:prSet phldrT="[Text]"/>
      <dgm:spPr/>
      <dgm:t>
        <a:bodyPr/>
        <a:lstStyle/>
        <a:p>
          <a:r>
            <a:rPr lang="en-US"/>
            <a:t>Master JJSV- Equipment and software only</a:t>
          </a:r>
        </a:p>
      </dgm:t>
    </dgm:pt>
    <dgm:pt modelId="{CC251C1A-1E41-4DF9-A642-E928B6AEF628}" type="parTrans" cxnId="{22E46118-4183-49CD-AD77-FDEFC2CACC11}">
      <dgm:prSet/>
      <dgm:spPr/>
      <dgm:t>
        <a:bodyPr/>
        <a:lstStyle/>
        <a:p>
          <a:endParaRPr lang="en-US"/>
        </a:p>
      </dgm:t>
    </dgm:pt>
    <dgm:pt modelId="{677CD909-462B-4507-906C-4284AB3FAFFC}" type="sibTrans" cxnId="{22E46118-4183-49CD-AD77-FDEFC2CACC11}">
      <dgm:prSet/>
      <dgm:spPr/>
      <dgm:t>
        <a:bodyPr/>
        <a:lstStyle/>
        <a:p>
          <a:endParaRPr lang="en-US"/>
        </a:p>
      </dgm:t>
    </dgm:pt>
    <dgm:pt modelId="{F6A24183-4887-4993-98BD-ED7C87375425}">
      <dgm:prSet phldrT="[Text]"/>
      <dgm:spPr/>
      <dgm:t>
        <a:bodyPr/>
        <a:lstStyle/>
        <a:p>
          <a:r>
            <a:rPr lang="en-US"/>
            <a:t>Project 1</a:t>
          </a:r>
        </a:p>
      </dgm:t>
    </dgm:pt>
    <dgm:pt modelId="{8E6E5254-4052-4928-AF14-E04857AD2EF3}" type="parTrans" cxnId="{6D4691E8-AFAF-4BEB-9EC4-228638BEC889}">
      <dgm:prSet/>
      <dgm:spPr/>
      <dgm:t>
        <a:bodyPr/>
        <a:lstStyle/>
        <a:p>
          <a:endParaRPr lang="en-US"/>
        </a:p>
      </dgm:t>
    </dgm:pt>
    <dgm:pt modelId="{89A7C77C-E7F9-441E-B7C0-2F0EB37347EB}" type="sibTrans" cxnId="{6D4691E8-AFAF-4BEB-9EC4-228638BEC889}">
      <dgm:prSet/>
      <dgm:spPr/>
      <dgm:t>
        <a:bodyPr/>
        <a:lstStyle/>
        <a:p>
          <a:endParaRPr lang="en-US"/>
        </a:p>
      </dgm:t>
    </dgm:pt>
    <dgm:pt modelId="{F8E319E4-AD15-4B52-9C0A-16E824ED54AD}">
      <dgm:prSet phldrT="[Text]"/>
      <dgm:spPr/>
      <dgm:t>
        <a:bodyPr/>
        <a:lstStyle/>
        <a:p>
          <a:r>
            <a:rPr lang="en-US"/>
            <a:t>Project 2</a:t>
          </a:r>
        </a:p>
      </dgm:t>
    </dgm:pt>
    <dgm:pt modelId="{E08FC8ED-C5E3-4FE8-8263-27417FB6DBFD}" type="parTrans" cxnId="{90B69047-54FA-4B8F-BC18-819BE8F1524E}">
      <dgm:prSet/>
      <dgm:spPr/>
      <dgm:t>
        <a:bodyPr/>
        <a:lstStyle/>
        <a:p>
          <a:endParaRPr lang="en-US"/>
        </a:p>
      </dgm:t>
    </dgm:pt>
    <dgm:pt modelId="{6F2770FF-4365-49FE-8230-F2C604832D6C}" type="sibTrans" cxnId="{90B69047-54FA-4B8F-BC18-819BE8F1524E}">
      <dgm:prSet/>
      <dgm:spPr/>
      <dgm:t>
        <a:bodyPr/>
        <a:lstStyle/>
        <a:p>
          <a:endParaRPr lang="en-US"/>
        </a:p>
      </dgm:t>
    </dgm:pt>
    <dgm:pt modelId="{E235D1EB-79FA-4F1F-922A-F0948BAFB762}">
      <dgm:prSet phldrT="[Text]"/>
      <dgm:spPr/>
      <dgm:t>
        <a:bodyPr/>
        <a:lstStyle/>
        <a:p>
          <a:r>
            <a:rPr lang="en-US"/>
            <a:t>JJSV implantable</a:t>
          </a:r>
        </a:p>
      </dgm:t>
    </dgm:pt>
    <dgm:pt modelId="{2BC6C769-1572-4F01-84FC-F3B9F93FC2AD}" type="parTrans" cxnId="{A57ACF96-DDBF-480B-90AC-6B693E2FC7AD}">
      <dgm:prSet/>
      <dgm:spPr/>
      <dgm:t>
        <a:bodyPr/>
        <a:lstStyle/>
        <a:p>
          <a:endParaRPr lang="en-US"/>
        </a:p>
      </dgm:t>
    </dgm:pt>
    <dgm:pt modelId="{82F3EA7F-B73E-4465-9D50-D2E8871C7555}" type="sibTrans" cxnId="{A57ACF96-DDBF-480B-90AC-6B693E2FC7AD}">
      <dgm:prSet/>
      <dgm:spPr/>
      <dgm:t>
        <a:bodyPr/>
        <a:lstStyle/>
        <a:p>
          <a:endParaRPr lang="en-US"/>
        </a:p>
      </dgm:t>
    </dgm:pt>
    <dgm:pt modelId="{5C4D4D7E-732E-45D8-8914-1D2E12A48F08}">
      <dgm:prSet phldrT="[Text]"/>
      <dgm:spPr/>
      <dgm:t>
        <a:bodyPr/>
        <a:lstStyle/>
        <a:p>
          <a:r>
            <a:rPr lang="en-US"/>
            <a:t>Master JJSV implantable</a:t>
          </a:r>
        </a:p>
      </dgm:t>
    </dgm:pt>
    <dgm:pt modelId="{55522CBC-79FF-4ED5-B672-436278CCD4DE}" type="parTrans" cxnId="{E7B5DE57-9082-4DEA-A400-8779B30FEE93}">
      <dgm:prSet/>
      <dgm:spPr/>
      <dgm:t>
        <a:bodyPr/>
        <a:lstStyle/>
        <a:p>
          <a:endParaRPr lang="en-US"/>
        </a:p>
      </dgm:t>
    </dgm:pt>
    <dgm:pt modelId="{CC83E2BE-8D5E-46E5-922A-6BE22EB5B1A0}" type="sibTrans" cxnId="{E7B5DE57-9082-4DEA-A400-8779B30FEE93}">
      <dgm:prSet/>
      <dgm:spPr/>
      <dgm:t>
        <a:bodyPr/>
        <a:lstStyle/>
        <a:p>
          <a:endParaRPr lang="en-US"/>
        </a:p>
      </dgm:t>
    </dgm:pt>
    <dgm:pt modelId="{362F9377-9C2B-4C56-8BC4-1A12572F3FF3}">
      <dgm:prSet phldrT="[Text]"/>
      <dgm:spPr/>
      <dgm:t>
        <a:bodyPr/>
        <a:lstStyle/>
        <a:p>
          <a:r>
            <a:rPr lang="en-US"/>
            <a:t>JJVC CEH</a:t>
          </a:r>
        </a:p>
      </dgm:t>
    </dgm:pt>
    <dgm:pt modelId="{C2658EF0-3193-44F1-A6D5-AEBC0ED28945}" type="parTrans" cxnId="{EFA00C74-CE00-4B59-8296-AF9B4FE19AA3}">
      <dgm:prSet/>
      <dgm:spPr/>
      <dgm:t>
        <a:bodyPr/>
        <a:lstStyle/>
        <a:p>
          <a:endParaRPr lang="en-US"/>
        </a:p>
      </dgm:t>
    </dgm:pt>
    <dgm:pt modelId="{782EF618-141E-4A29-B385-7367448379BC}" type="sibTrans" cxnId="{EFA00C74-CE00-4B59-8296-AF9B4FE19AA3}">
      <dgm:prSet/>
      <dgm:spPr/>
      <dgm:t>
        <a:bodyPr/>
        <a:lstStyle/>
        <a:p>
          <a:endParaRPr lang="en-US"/>
        </a:p>
      </dgm:t>
    </dgm:pt>
    <dgm:pt modelId="{F8AFBDCE-9C1B-4C9B-A1AB-BF48B03A2519}">
      <dgm:prSet phldrT="[Text]"/>
      <dgm:spPr/>
      <dgm:t>
        <a:bodyPr/>
        <a:lstStyle/>
        <a:p>
          <a:r>
            <a:rPr lang="en-US"/>
            <a:t>Project 1</a:t>
          </a:r>
        </a:p>
      </dgm:t>
    </dgm:pt>
    <dgm:pt modelId="{F9BFD56D-3457-4E41-B177-358AB1B34A98}" type="parTrans" cxnId="{7485778D-10CF-4368-A9A2-B5B3BD1B83DD}">
      <dgm:prSet/>
      <dgm:spPr/>
      <dgm:t>
        <a:bodyPr/>
        <a:lstStyle/>
        <a:p>
          <a:endParaRPr lang="en-US"/>
        </a:p>
      </dgm:t>
    </dgm:pt>
    <dgm:pt modelId="{4250E1D8-2C21-402C-8B50-3836FFD480F4}" type="sibTrans" cxnId="{7485778D-10CF-4368-A9A2-B5B3BD1B83DD}">
      <dgm:prSet/>
      <dgm:spPr/>
      <dgm:t>
        <a:bodyPr/>
        <a:lstStyle/>
        <a:p>
          <a:endParaRPr lang="en-US"/>
        </a:p>
      </dgm:t>
    </dgm:pt>
    <dgm:pt modelId="{A754A1DC-DBF7-4A3F-AE85-E28B09F73999}">
      <dgm:prSet phldrT="[Text]"/>
      <dgm:spPr/>
      <dgm:t>
        <a:bodyPr/>
        <a:lstStyle/>
        <a:p>
          <a:r>
            <a:rPr lang="en-US"/>
            <a:t>JJVC Contact lens</a:t>
          </a:r>
        </a:p>
      </dgm:t>
    </dgm:pt>
    <dgm:pt modelId="{8211AE1D-3957-4747-9C6F-D84A8F3832C7}" type="parTrans" cxnId="{76B42AD5-CE2F-4A26-92AA-B3F9278AB8B1}">
      <dgm:prSet/>
      <dgm:spPr/>
      <dgm:t>
        <a:bodyPr/>
        <a:lstStyle/>
        <a:p>
          <a:endParaRPr lang="en-US"/>
        </a:p>
      </dgm:t>
    </dgm:pt>
    <dgm:pt modelId="{9C6CA4DC-94FA-4B9A-B766-E3C6711572E7}" type="sibTrans" cxnId="{76B42AD5-CE2F-4A26-92AA-B3F9278AB8B1}">
      <dgm:prSet/>
      <dgm:spPr/>
      <dgm:t>
        <a:bodyPr/>
        <a:lstStyle/>
        <a:p>
          <a:endParaRPr lang="en-US"/>
        </a:p>
      </dgm:t>
    </dgm:pt>
    <dgm:pt modelId="{9D5200B8-B94F-44F0-9EBE-5FD3E5D501E6}">
      <dgm:prSet phldrT="[Text]"/>
      <dgm:spPr/>
      <dgm:t>
        <a:bodyPr/>
        <a:lstStyle/>
        <a:p>
          <a:r>
            <a:rPr lang="en-US"/>
            <a:t>Project 1</a:t>
          </a:r>
        </a:p>
      </dgm:t>
    </dgm:pt>
    <dgm:pt modelId="{28E0AC8C-845D-46C7-A83C-0369B52ADA9B}" type="parTrans" cxnId="{BDF4887F-73ED-40E4-A7E2-0494B558434E}">
      <dgm:prSet/>
      <dgm:spPr/>
      <dgm:t>
        <a:bodyPr/>
        <a:lstStyle/>
        <a:p>
          <a:endParaRPr lang="en-US"/>
        </a:p>
      </dgm:t>
    </dgm:pt>
    <dgm:pt modelId="{FDCFDEF6-4E31-488C-A2D6-E315EB4A91FD}" type="sibTrans" cxnId="{BDF4887F-73ED-40E4-A7E2-0494B558434E}">
      <dgm:prSet/>
      <dgm:spPr/>
      <dgm:t>
        <a:bodyPr/>
        <a:lstStyle/>
        <a:p>
          <a:endParaRPr lang="en-US"/>
        </a:p>
      </dgm:t>
    </dgm:pt>
    <dgm:pt modelId="{79014682-1331-4926-A1B7-B2849223500F}">
      <dgm:prSet phldrT="[Text]"/>
      <dgm:spPr/>
      <dgm:t>
        <a:bodyPr/>
        <a:lstStyle/>
        <a:p>
          <a:r>
            <a:rPr lang="en-US"/>
            <a:t>Project 2</a:t>
          </a:r>
        </a:p>
      </dgm:t>
    </dgm:pt>
    <dgm:pt modelId="{035969DB-7D69-4B5F-9516-C08D7E8BEAD7}" type="parTrans" cxnId="{72929FE6-8410-40CA-ACEF-0FD4EFD2CBAC}">
      <dgm:prSet/>
      <dgm:spPr/>
      <dgm:t>
        <a:bodyPr/>
        <a:lstStyle/>
        <a:p>
          <a:endParaRPr lang="en-US"/>
        </a:p>
      </dgm:t>
    </dgm:pt>
    <dgm:pt modelId="{D6932833-9582-4D3A-992D-2374AB9E9001}" type="sibTrans" cxnId="{72929FE6-8410-40CA-ACEF-0FD4EFD2CBAC}">
      <dgm:prSet/>
      <dgm:spPr/>
      <dgm:t>
        <a:bodyPr/>
        <a:lstStyle/>
        <a:p>
          <a:endParaRPr lang="en-US"/>
        </a:p>
      </dgm:t>
    </dgm:pt>
    <dgm:pt modelId="{D3786587-2637-44E8-B6E9-93CD991FD960}">
      <dgm:prSet phldrT="[Text]"/>
      <dgm:spPr/>
      <dgm:t>
        <a:bodyPr/>
        <a:lstStyle/>
        <a:p>
          <a:r>
            <a:rPr lang="en-US"/>
            <a:t>Master JJVC CEH</a:t>
          </a:r>
        </a:p>
      </dgm:t>
    </dgm:pt>
    <dgm:pt modelId="{F104944E-F7F4-497D-95EB-C2E54025F8EC}" type="parTrans" cxnId="{4E0C3C43-5DE4-40DA-945D-05202530627B}">
      <dgm:prSet/>
      <dgm:spPr/>
      <dgm:t>
        <a:bodyPr/>
        <a:lstStyle/>
        <a:p>
          <a:endParaRPr lang="en-US"/>
        </a:p>
      </dgm:t>
    </dgm:pt>
    <dgm:pt modelId="{F8BE6671-71C7-4332-A050-B78D8F98D9F2}" type="sibTrans" cxnId="{4E0C3C43-5DE4-40DA-945D-05202530627B}">
      <dgm:prSet/>
      <dgm:spPr/>
      <dgm:t>
        <a:bodyPr/>
        <a:lstStyle/>
        <a:p>
          <a:endParaRPr lang="en-US"/>
        </a:p>
      </dgm:t>
    </dgm:pt>
    <dgm:pt modelId="{4C12C1CE-EFA7-4535-996F-95440D4ADA7B}">
      <dgm:prSet phldrT="[Text]"/>
      <dgm:spPr/>
      <dgm:t>
        <a:bodyPr/>
        <a:lstStyle/>
        <a:p>
          <a:r>
            <a:rPr lang="en-US"/>
            <a:t>Project 2</a:t>
          </a:r>
        </a:p>
      </dgm:t>
    </dgm:pt>
    <dgm:pt modelId="{02AF6945-0AD7-4D73-8039-27FFFB7DCEE5}" type="parTrans" cxnId="{01B0595C-5AA7-4BA4-BB6B-AFA3B5429638}">
      <dgm:prSet/>
      <dgm:spPr/>
      <dgm:t>
        <a:bodyPr/>
        <a:lstStyle/>
        <a:p>
          <a:endParaRPr lang="en-US"/>
        </a:p>
      </dgm:t>
    </dgm:pt>
    <dgm:pt modelId="{6D196A07-4C08-400C-8A90-E6713E81CED9}" type="sibTrans" cxnId="{01B0595C-5AA7-4BA4-BB6B-AFA3B5429638}">
      <dgm:prSet/>
      <dgm:spPr/>
      <dgm:t>
        <a:bodyPr/>
        <a:lstStyle/>
        <a:p>
          <a:endParaRPr lang="en-US"/>
        </a:p>
      </dgm:t>
    </dgm:pt>
    <dgm:pt modelId="{7D92D68F-8D37-4980-9430-4F58AA794844}">
      <dgm:prSet phldrT="[Text]"/>
      <dgm:spPr/>
      <dgm:t>
        <a:bodyPr/>
        <a:lstStyle/>
        <a:p>
          <a:r>
            <a:rPr lang="en-US"/>
            <a:t>Master JJVC Contact lens</a:t>
          </a:r>
        </a:p>
      </dgm:t>
    </dgm:pt>
    <dgm:pt modelId="{08CEA346-EB75-4168-B62D-28973CE4A57C}" type="parTrans" cxnId="{513D68FB-98BE-4775-9E9F-AFF808A36FE9}">
      <dgm:prSet/>
      <dgm:spPr/>
      <dgm:t>
        <a:bodyPr/>
        <a:lstStyle/>
        <a:p>
          <a:endParaRPr lang="en-US"/>
        </a:p>
      </dgm:t>
    </dgm:pt>
    <dgm:pt modelId="{05416DD4-2674-4B87-8995-D54D55BF39A4}" type="sibTrans" cxnId="{513D68FB-98BE-4775-9E9F-AFF808A36FE9}">
      <dgm:prSet/>
      <dgm:spPr/>
      <dgm:t>
        <a:bodyPr/>
        <a:lstStyle/>
        <a:p>
          <a:endParaRPr lang="en-US"/>
        </a:p>
      </dgm:t>
    </dgm:pt>
    <dgm:pt modelId="{CC7198F7-1E35-4EBF-8D5B-FA9865F07889}">
      <dgm:prSet phldrT="[Text]"/>
      <dgm:spPr/>
      <dgm:t>
        <a:bodyPr/>
        <a:lstStyle/>
        <a:p>
          <a:r>
            <a:rPr lang="en-US"/>
            <a:t>Project 1</a:t>
          </a:r>
        </a:p>
      </dgm:t>
    </dgm:pt>
    <dgm:pt modelId="{80F04741-1816-484B-8A7E-A8BFCF20516A}" type="parTrans" cxnId="{75EDE83D-2673-4FE6-8DA4-C357B8FDBE12}">
      <dgm:prSet/>
      <dgm:spPr/>
      <dgm:t>
        <a:bodyPr/>
        <a:lstStyle/>
        <a:p>
          <a:endParaRPr lang="en-US"/>
        </a:p>
      </dgm:t>
    </dgm:pt>
    <dgm:pt modelId="{E3AA395F-5CB2-475F-8988-EAFB2D52B9EC}" type="sibTrans" cxnId="{75EDE83D-2673-4FE6-8DA4-C357B8FDBE12}">
      <dgm:prSet/>
      <dgm:spPr/>
      <dgm:t>
        <a:bodyPr/>
        <a:lstStyle/>
        <a:p>
          <a:endParaRPr lang="en-US"/>
        </a:p>
      </dgm:t>
    </dgm:pt>
    <dgm:pt modelId="{3A5A018F-6BCC-427D-BFA5-D4D72A0CD78C}">
      <dgm:prSet phldrT="[Text]"/>
      <dgm:spPr/>
      <dgm:t>
        <a:bodyPr/>
        <a:lstStyle/>
        <a:p>
          <a:r>
            <a:rPr lang="en-US"/>
            <a:t>Project 2</a:t>
          </a:r>
        </a:p>
      </dgm:t>
    </dgm:pt>
    <dgm:pt modelId="{787D187B-980E-43E9-B7AC-407C8C322552}" type="parTrans" cxnId="{C8431EFA-0FD6-41EF-B6F1-580528471EC6}">
      <dgm:prSet/>
      <dgm:spPr/>
      <dgm:t>
        <a:bodyPr/>
        <a:lstStyle/>
        <a:p>
          <a:endParaRPr lang="en-US"/>
        </a:p>
      </dgm:t>
    </dgm:pt>
    <dgm:pt modelId="{B7555BDF-6B8B-47F3-90D3-BB3726A78F2E}" type="sibTrans" cxnId="{C8431EFA-0FD6-41EF-B6F1-580528471EC6}">
      <dgm:prSet/>
      <dgm:spPr/>
      <dgm:t>
        <a:bodyPr/>
        <a:lstStyle/>
        <a:p>
          <a:endParaRPr lang="en-US"/>
        </a:p>
      </dgm:t>
    </dgm:pt>
    <dgm:pt modelId="{3D55CDA1-1146-4E63-A738-AD24447BAB73}" type="pres">
      <dgm:prSet presAssocID="{F587AD80-3D82-4CF0-9588-3A352E82845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C7C59D-009F-46ED-A8E1-5E2E989CA994}" type="pres">
      <dgm:prSet presAssocID="{4C0E9D0B-A603-4548-B14C-BEC3F096B720}" presName="root" presStyleCnt="0"/>
      <dgm:spPr/>
    </dgm:pt>
    <dgm:pt modelId="{AE8F3C1D-596D-4875-BB91-35EC746563BF}" type="pres">
      <dgm:prSet presAssocID="{4C0E9D0B-A603-4548-B14C-BEC3F096B720}" presName="rootComposite" presStyleCnt="0"/>
      <dgm:spPr/>
    </dgm:pt>
    <dgm:pt modelId="{5DC8C777-D7CC-4C06-80E1-245BDFCA6F89}" type="pres">
      <dgm:prSet presAssocID="{4C0E9D0B-A603-4548-B14C-BEC3F096B720}" presName="rootText" presStyleLbl="node1" presStyleIdx="0" presStyleCnt="4"/>
      <dgm:spPr/>
    </dgm:pt>
    <dgm:pt modelId="{8CD30F48-C0A4-414F-ADB8-EEA1A8BEBB96}" type="pres">
      <dgm:prSet presAssocID="{4C0E9D0B-A603-4548-B14C-BEC3F096B720}" presName="rootConnector" presStyleLbl="node1" presStyleIdx="0" presStyleCnt="4"/>
      <dgm:spPr/>
    </dgm:pt>
    <dgm:pt modelId="{7DE21551-9CB5-45D8-9EE3-7A2FCF32ED62}" type="pres">
      <dgm:prSet presAssocID="{4C0E9D0B-A603-4548-B14C-BEC3F096B720}" presName="childShape" presStyleCnt="0"/>
      <dgm:spPr/>
    </dgm:pt>
    <dgm:pt modelId="{D6DAC1AD-AD8E-49EF-A815-381D29975FD2}" type="pres">
      <dgm:prSet presAssocID="{CC251C1A-1E41-4DF9-A642-E928B6AEF628}" presName="Name13" presStyleLbl="parChTrans1D2" presStyleIdx="0" presStyleCnt="12"/>
      <dgm:spPr/>
    </dgm:pt>
    <dgm:pt modelId="{96401572-D5C7-4921-96B2-8E8BB29A5611}" type="pres">
      <dgm:prSet presAssocID="{81DAC6A6-1322-44BC-97A5-F88C44DF1826}" presName="childText" presStyleLbl="bgAcc1" presStyleIdx="0" presStyleCnt="12">
        <dgm:presLayoutVars>
          <dgm:bulletEnabled val="1"/>
        </dgm:presLayoutVars>
      </dgm:prSet>
      <dgm:spPr/>
    </dgm:pt>
    <dgm:pt modelId="{5F0EA6A0-5717-489E-B20C-71D6F6F06E2A}" type="pres">
      <dgm:prSet presAssocID="{8E6E5254-4052-4928-AF14-E04857AD2EF3}" presName="Name13" presStyleLbl="parChTrans1D2" presStyleIdx="1" presStyleCnt="12"/>
      <dgm:spPr/>
    </dgm:pt>
    <dgm:pt modelId="{5E6D8FAB-FCC5-411B-A76F-A6F552B1AA5C}" type="pres">
      <dgm:prSet presAssocID="{F6A24183-4887-4993-98BD-ED7C87375425}" presName="childText" presStyleLbl="bgAcc1" presStyleIdx="1" presStyleCnt="12">
        <dgm:presLayoutVars>
          <dgm:bulletEnabled val="1"/>
        </dgm:presLayoutVars>
      </dgm:prSet>
      <dgm:spPr/>
    </dgm:pt>
    <dgm:pt modelId="{68E8E2DE-74DF-4DFE-A2AE-A811AE906F0B}" type="pres">
      <dgm:prSet presAssocID="{E08FC8ED-C5E3-4FE8-8263-27417FB6DBFD}" presName="Name13" presStyleLbl="parChTrans1D2" presStyleIdx="2" presStyleCnt="12"/>
      <dgm:spPr/>
    </dgm:pt>
    <dgm:pt modelId="{DE27D861-3FD8-48B1-816B-2D7FDFE61991}" type="pres">
      <dgm:prSet presAssocID="{F8E319E4-AD15-4B52-9C0A-16E824ED54AD}" presName="childText" presStyleLbl="bgAcc1" presStyleIdx="2" presStyleCnt="12">
        <dgm:presLayoutVars>
          <dgm:bulletEnabled val="1"/>
        </dgm:presLayoutVars>
      </dgm:prSet>
      <dgm:spPr/>
    </dgm:pt>
    <dgm:pt modelId="{972F4EB3-0927-40B8-8950-058D04701F09}" type="pres">
      <dgm:prSet presAssocID="{E235D1EB-79FA-4F1F-922A-F0948BAFB762}" presName="root" presStyleCnt="0"/>
      <dgm:spPr/>
    </dgm:pt>
    <dgm:pt modelId="{0B8D26EC-292C-4316-BEAE-63567088B9F9}" type="pres">
      <dgm:prSet presAssocID="{E235D1EB-79FA-4F1F-922A-F0948BAFB762}" presName="rootComposite" presStyleCnt="0"/>
      <dgm:spPr/>
    </dgm:pt>
    <dgm:pt modelId="{77D46C3F-C853-4338-81DB-2C063FC1B2CE}" type="pres">
      <dgm:prSet presAssocID="{E235D1EB-79FA-4F1F-922A-F0948BAFB762}" presName="rootText" presStyleLbl="node1" presStyleIdx="1" presStyleCnt="4"/>
      <dgm:spPr/>
    </dgm:pt>
    <dgm:pt modelId="{8BB0221B-9870-465B-A407-957F82CF6220}" type="pres">
      <dgm:prSet presAssocID="{E235D1EB-79FA-4F1F-922A-F0948BAFB762}" presName="rootConnector" presStyleLbl="node1" presStyleIdx="1" presStyleCnt="4"/>
      <dgm:spPr/>
    </dgm:pt>
    <dgm:pt modelId="{DF3F57FC-9EE8-45FD-97F8-CD3E45095C28}" type="pres">
      <dgm:prSet presAssocID="{E235D1EB-79FA-4F1F-922A-F0948BAFB762}" presName="childShape" presStyleCnt="0"/>
      <dgm:spPr/>
    </dgm:pt>
    <dgm:pt modelId="{215870E6-44AA-49D8-A1B4-823DB4A89B6E}" type="pres">
      <dgm:prSet presAssocID="{55522CBC-79FF-4ED5-B672-436278CCD4DE}" presName="Name13" presStyleLbl="parChTrans1D2" presStyleIdx="3" presStyleCnt="12"/>
      <dgm:spPr/>
    </dgm:pt>
    <dgm:pt modelId="{316AF604-A026-4C4B-AF0D-6BAB1C4C0D08}" type="pres">
      <dgm:prSet presAssocID="{5C4D4D7E-732E-45D8-8914-1D2E12A48F08}" presName="childText" presStyleLbl="bgAcc1" presStyleIdx="3" presStyleCnt="12">
        <dgm:presLayoutVars>
          <dgm:bulletEnabled val="1"/>
        </dgm:presLayoutVars>
      </dgm:prSet>
      <dgm:spPr/>
    </dgm:pt>
    <dgm:pt modelId="{44962FA2-AEEE-416E-A659-9C2A73115E6E}" type="pres">
      <dgm:prSet presAssocID="{28E0AC8C-845D-46C7-A83C-0369B52ADA9B}" presName="Name13" presStyleLbl="parChTrans1D2" presStyleIdx="4" presStyleCnt="12"/>
      <dgm:spPr/>
    </dgm:pt>
    <dgm:pt modelId="{EC143053-9EE2-4CB9-A87A-7DE7178B3698}" type="pres">
      <dgm:prSet presAssocID="{9D5200B8-B94F-44F0-9EBE-5FD3E5D501E6}" presName="childText" presStyleLbl="bgAcc1" presStyleIdx="4" presStyleCnt="12">
        <dgm:presLayoutVars>
          <dgm:bulletEnabled val="1"/>
        </dgm:presLayoutVars>
      </dgm:prSet>
      <dgm:spPr/>
    </dgm:pt>
    <dgm:pt modelId="{C8AABFE4-C32F-43C1-8130-9CD58B3E7EB0}" type="pres">
      <dgm:prSet presAssocID="{035969DB-7D69-4B5F-9516-C08D7E8BEAD7}" presName="Name13" presStyleLbl="parChTrans1D2" presStyleIdx="5" presStyleCnt="12"/>
      <dgm:spPr/>
    </dgm:pt>
    <dgm:pt modelId="{420D3208-72D9-4781-85E4-9BE94A410560}" type="pres">
      <dgm:prSet presAssocID="{79014682-1331-4926-A1B7-B2849223500F}" presName="childText" presStyleLbl="bgAcc1" presStyleIdx="5" presStyleCnt="12">
        <dgm:presLayoutVars>
          <dgm:bulletEnabled val="1"/>
        </dgm:presLayoutVars>
      </dgm:prSet>
      <dgm:spPr/>
    </dgm:pt>
    <dgm:pt modelId="{69AE33CC-5222-4B98-AC11-5DB76EFDADB3}" type="pres">
      <dgm:prSet presAssocID="{362F9377-9C2B-4C56-8BC4-1A12572F3FF3}" presName="root" presStyleCnt="0"/>
      <dgm:spPr/>
    </dgm:pt>
    <dgm:pt modelId="{311BB58A-A6D5-4584-AA70-BA46F941EA9F}" type="pres">
      <dgm:prSet presAssocID="{362F9377-9C2B-4C56-8BC4-1A12572F3FF3}" presName="rootComposite" presStyleCnt="0"/>
      <dgm:spPr/>
    </dgm:pt>
    <dgm:pt modelId="{B173E692-378C-4D2C-A888-B8BC9E0FBAA2}" type="pres">
      <dgm:prSet presAssocID="{362F9377-9C2B-4C56-8BC4-1A12572F3FF3}" presName="rootText" presStyleLbl="node1" presStyleIdx="2" presStyleCnt="4"/>
      <dgm:spPr/>
    </dgm:pt>
    <dgm:pt modelId="{95318083-E67A-4453-8B66-81F46BDCA6D6}" type="pres">
      <dgm:prSet presAssocID="{362F9377-9C2B-4C56-8BC4-1A12572F3FF3}" presName="rootConnector" presStyleLbl="node1" presStyleIdx="2" presStyleCnt="4"/>
      <dgm:spPr/>
    </dgm:pt>
    <dgm:pt modelId="{D9D9E90A-29DF-44E9-A37A-9377B0E0845D}" type="pres">
      <dgm:prSet presAssocID="{362F9377-9C2B-4C56-8BC4-1A12572F3FF3}" presName="childShape" presStyleCnt="0"/>
      <dgm:spPr/>
    </dgm:pt>
    <dgm:pt modelId="{B3FF978B-8647-4A9B-BAF8-F26E504EA0BE}" type="pres">
      <dgm:prSet presAssocID="{F104944E-F7F4-497D-95EB-C2E54025F8EC}" presName="Name13" presStyleLbl="parChTrans1D2" presStyleIdx="6" presStyleCnt="12"/>
      <dgm:spPr/>
    </dgm:pt>
    <dgm:pt modelId="{DCD167D7-5EB2-4734-B99F-E8E553B8AB3A}" type="pres">
      <dgm:prSet presAssocID="{D3786587-2637-44E8-B6E9-93CD991FD960}" presName="childText" presStyleLbl="bgAcc1" presStyleIdx="6" presStyleCnt="12">
        <dgm:presLayoutVars>
          <dgm:bulletEnabled val="1"/>
        </dgm:presLayoutVars>
      </dgm:prSet>
      <dgm:spPr/>
    </dgm:pt>
    <dgm:pt modelId="{F64D1C3F-2EDD-4E7C-9013-E265FB84572A}" type="pres">
      <dgm:prSet presAssocID="{F9BFD56D-3457-4E41-B177-358AB1B34A98}" presName="Name13" presStyleLbl="parChTrans1D2" presStyleIdx="7" presStyleCnt="12"/>
      <dgm:spPr/>
    </dgm:pt>
    <dgm:pt modelId="{50AF84D8-C419-48FF-A771-AE99640B5A08}" type="pres">
      <dgm:prSet presAssocID="{F8AFBDCE-9C1B-4C9B-A1AB-BF48B03A2519}" presName="childText" presStyleLbl="bgAcc1" presStyleIdx="7" presStyleCnt="12">
        <dgm:presLayoutVars>
          <dgm:bulletEnabled val="1"/>
        </dgm:presLayoutVars>
      </dgm:prSet>
      <dgm:spPr/>
    </dgm:pt>
    <dgm:pt modelId="{58CE0135-46BC-4386-9E4D-756C6F719571}" type="pres">
      <dgm:prSet presAssocID="{02AF6945-0AD7-4D73-8039-27FFFB7DCEE5}" presName="Name13" presStyleLbl="parChTrans1D2" presStyleIdx="8" presStyleCnt="12"/>
      <dgm:spPr/>
    </dgm:pt>
    <dgm:pt modelId="{D334D331-7EA5-4177-B723-D20AC26445AB}" type="pres">
      <dgm:prSet presAssocID="{4C12C1CE-EFA7-4535-996F-95440D4ADA7B}" presName="childText" presStyleLbl="bgAcc1" presStyleIdx="8" presStyleCnt="12">
        <dgm:presLayoutVars>
          <dgm:bulletEnabled val="1"/>
        </dgm:presLayoutVars>
      </dgm:prSet>
      <dgm:spPr/>
    </dgm:pt>
    <dgm:pt modelId="{BF85AD5B-3557-4BFA-A5E4-D893CAB52DFF}" type="pres">
      <dgm:prSet presAssocID="{A754A1DC-DBF7-4A3F-AE85-E28B09F73999}" presName="root" presStyleCnt="0"/>
      <dgm:spPr/>
    </dgm:pt>
    <dgm:pt modelId="{2C89EEA3-BE74-4680-9CD0-A7C9AC31F6AC}" type="pres">
      <dgm:prSet presAssocID="{A754A1DC-DBF7-4A3F-AE85-E28B09F73999}" presName="rootComposite" presStyleCnt="0"/>
      <dgm:spPr/>
    </dgm:pt>
    <dgm:pt modelId="{E158E90B-9E6F-4A6A-BF90-1545FA1BE055}" type="pres">
      <dgm:prSet presAssocID="{A754A1DC-DBF7-4A3F-AE85-E28B09F73999}" presName="rootText" presStyleLbl="node1" presStyleIdx="3" presStyleCnt="4"/>
      <dgm:spPr/>
    </dgm:pt>
    <dgm:pt modelId="{EFF42EF4-A777-492F-AE2A-8F343C61512A}" type="pres">
      <dgm:prSet presAssocID="{A754A1DC-DBF7-4A3F-AE85-E28B09F73999}" presName="rootConnector" presStyleLbl="node1" presStyleIdx="3" presStyleCnt="4"/>
      <dgm:spPr/>
    </dgm:pt>
    <dgm:pt modelId="{7BFC719B-FFA8-48E4-A649-878F2B9052D5}" type="pres">
      <dgm:prSet presAssocID="{A754A1DC-DBF7-4A3F-AE85-E28B09F73999}" presName="childShape" presStyleCnt="0"/>
      <dgm:spPr/>
    </dgm:pt>
    <dgm:pt modelId="{D4184D0D-0B41-4379-BB3E-00A1A19F19B7}" type="pres">
      <dgm:prSet presAssocID="{08CEA346-EB75-4168-B62D-28973CE4A57C}" presName="Name13" presStyleLbl="parChTrans1D2" presStyleIdx="9" presStyleCnt="12"/>
      <dgm:spPr/>
    </dgm:pt>
    <dgm:pt modelId="{2605F589-FB94-42DD-9DBD-43FAFCC86D94}" type="pres">
      <dgm:prSet presAssocID="{7D92D68F-8D37-4980-9430-4F58AA794844}" presName="childText" presStyleLbl="bgAcc1" presStyleIdx="9" presStyleCnt="12">
        <dgm:presLayoutVars>
          <dgm:bulletEnabled val="1"/>
        </dgm:presLayoutVars>
      </dgm:prSet>
      <dgm:spPr/>
    </dgm:pt>
    <dgm:pt modelId="{5C836BCA-8A35-496B-B73F-6F805FFD4E08}" type="pres">
      <dgm:prSet presAssocID="{80F04741-1816-484B-8A7E-A8BFCF20516A}" presName="Name13" presStyleLbl="parChTrans1D2" presStyleIdx="10" presStyleCnt="12"/>
      <dgm:spPr/>
    </dgm:pt>
    <dgm:pt modelId="{6FB9D45B-8436-43A3-A24F-671A89A51F9B}" type="pres">
      <dgm:prSet presAssocID="{CC7198F7-1E35-4EBF-8D5B-FA9865F07889}" presName="childText" presStyleLbl="bgAcc1" presStyleIdx="10" presStyleCnt="12">
        <dgm:presLayoutVars>
          <dgm:bulletEnabled val="1"/>
        </dgm:presLayoutVars>
      </dgm:prSet>
      <dgm:spPr/>
    </dgm:pt>
    <dgm:pt modelId="{491D7F9B-3C26-4203-8405-B5F6D569E3B9}" type="pres">
      <dgm:prSet presAssocID="{787D187B-980E-43E9-B7AC-407C8C322552}" presName="Name13" presStyleLbl="parChTrans1D2" presStyleIdx="11" presStyleCnt="12"/>
      <dgm:spPr/>
    </dgm:pt>
    <dgm:pt modelId="{513841BB-3919-44C4-A31B-CD0C37449E60}" type="pres">
      <dgm:prSet presAssocID="{3A5A018F-6BCC-427D-BFA5-D4D72A0CD78C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F9470C03-DA5B-40E8-97AE-C1DF95E051B9}" type="presOf" srcId="{9D5200B8-B94F-44F0-9EBE-5FD3E5D501E6}" destId="{EC143053-9EE2-4CB9-A87A-7DE7178B3698}" srcOrd="0" destOrd="0" presId="urn:microsoft.com/office/officeart/2005/8/layout/hierarchy3"/>
    <dgm:cxn modelId="{F1210D06-9E62-4AAF-8B4F-42CBD4D514C5}" type="presOf" srcId="{A754A1DC-DBF7-4A3F-AE85-E28B09F73999}" destId="{EFF42EF4-A777-492F-AE2A-8F343C61512A}" srcOrd="1" destOrd="0" presId="urn:microsoft.com/office/officeart/2005/8/layout/hierarchy3"/>
    <dgm:cxn modelId="{D72DBB06-24F1-44A7-BEB9-935D581D0D22}" type="presOf" srcId="{81DAC6A6-1322-44BC-97A5-F88C44DF1826}" destId="{96401572-D5C7-4921-96B2-8E8BB29A5611}" srcOrd="0" destOrd="0" presId="urn:microsoft.com/office/officeart/2005/8/layout/hierarchy3"/>
    <dgm:cxn modelId="{B5C99407-7BC8-4D4D-BE9C-83712FEF3F8D}" type="presOf" srcId="{F104944E-F7F4-497D-95EB-C2E54025F8EC}" destId="{B3FF978B-8647-4A9B-BAF8-F26E504EA0BE}" srcOrd="0" destOrd="0" presId="urn:microsoft.com/office/officeart/2005/8/layout/hierarchy3"/>
    <dgm:cxn modelId="{5930F00D-B31D-4C24-B783-F6B11463CBE2}" type="presOf" srcId="{55522CBC-79FF-4ED5-B672-436278CCD4DE}" destId="{215870E6-44AA-49D8-A1B4-823DB4A89B6E}" srcOrd="0" destOrd="0" presId="urn:microsoft.com/office/officeart/2005/8/layout/hierarchy3"/>
    <dgm:cxn modelId="{22E46118-4183-49CD-AD77-FDEFC2CACC11}" srcId="{4C0E9D0B-A603-4548-B14C-BEC3F096B720}" destId="{81DAC6A6-1322-44BC-97A5-F88C44DF1826}" srcOrd="0" destOrd="0" parTransId="{CC251C1A-1E41-4DF9-A642-E928B6AEF628}" sibTransId="{677CD909-462B-4507-906C-4284AB3FAFFC}"/>
    <dgm:cxn modelId="{613F2319-36DF-4E77-8AA9-35F4FF07963B}" type="presOf" srcId="{035969DB-7D69-4B5F-9516-C08D7E8BEAD7}" destId="{C8AABFE4-C32F-43C1-8130-9CD58B3E7EB0}" srcOrd="0" destOrd="0" presId="urn:microsoft.com/office/officeart/2005/8/layout/hierarchy3"/>
    <dgm:cxn modelId="{BF42061F-2230-459C-9088-2651B74CAA95}" type="presOf" srcId="{F8E319E4-AD15-4B52-9C0A-16E824ED54AD}" destId="{DE27D861-3FD8-48B1-816B-2D7FDFE61991}" srcOrd="0" destOrd="0" presId="urn:microsoft.com/office/officeart/2005/8/layout/hierarchy3"/>
    <dgm:cxn modelId="{88C61435-980B-4CE4-AE21-9F834B73F7A2}" type="presOf" srcId="{79014682-1331-4926-A1B7-B2849223500F}" destId="{420D3208-72D9-4781-85E4-9BE94A410560}" srcOrd="0" destOrd="0" presId="urn:microsoft.com/office/officeart/2005/8/layout/hierarchy3"/>
    <dgm:cxn modelId="{0682F935-4693-4FC3-A294-4E0CE8D6603F}" type="presOf" srcId="{8E6E5254-4052-4928-AF14-E04857AD2EF3}" destId="{5F0EA6A0-5717-489E-B20C-71D6F6F06E2A}" srcOrd="0" destOrd="0" presId="urn:microsoft.com/office/officeart/2005/8/layout/hierarchy3"/>
    <dgm:cxn modelId="{75EDE83D-2673-4FE6-8DA4-C357B8FDBE12}" srcId="{A754A1DC-DBF7-4A3F-AE85-E28B09F73999}" destId="{CC7198F7-1E35-4EBF-8D5B-FA9865F07889}" srcOrd="1" destOrd="0" parTransId="{80F04741-1816-484B-8A7E-A8BFCF20516A}" sibTransId="{E3AA395F-5CB2-475F-8988-EAFB2D52B9EC}"/>
    <dgm:cxn modelId="{7DC62F40-FEFA-46D5-9A5C-1F03D49853DE}" type="presOf" srcId="{F8AFBDCE-9C1B-4C9B-A1AB-BF48B03A2519}" destId="{50AF84D8-C419-48FF-A771-AE99640B5A08}" srcOrd="0" destOrd="0" presId="urn:microsoft.com/office/officeart/2005/8/layout/hierarchy3"/>
    <dgm:cxn modelId="{DE8CD55B-8F51-4B7F-A3C3-AA9383BCB298}" type="presOf" srcId="{4C0E9D0B-A603-4548-B14C-BEC3F096B720}" destId="{8CD30F48-C0A4-414F-ADB8-EEA1A8BEBB96}" srcOrd="1" destOrd="0" presId="urn:microsoft.com/office/officeart/2005/8/layout/hierarchy3"/>
    <dgm:cxn modelId="{01B0595C-5AA7-4BA4-BB6B-AFA3B5429638}" srcId="{362F9377-9C2B-4C56-8BC4-1A12572F3FF3}" destId="{4C12C1CE-EFA7-4535-996F-95440D4ADA7B}" srcOrd="2" destOrd="0" parTransId="{02AF6945-0AD7-4D73-8039-27FFFB7DCEE5}" sibTransId="{6D196A07-4C08-400C-8A90-E6713E81CED9}"/>
    <dgm:cxn modelId="{41C08942-6A0F-43F1-87A9-2C2C701A1704}" srcId="{F587AD80-3D82-4CF0-9588-3A352E82845F}" destId="{4C0E9D0B-A603-4548-B14C-BEC3F096B720}" srcOrd="0" destOrd="0" parTransId="{ACCB93F8-94B7-4887-822F-7999D2FC972B}" sibTransId="{E57DC78A-5D2B-455C-9E65-5796D4836BE4}"/>
    <dgm:cxn modelId="{4E0C3C43-5DE4-40DA-945D-05202530627B}" srcId="{362F9377-9C2B-4C56-8BC4-1A12572F3FF3}" destId="{D3786587-2637-44E8-B6E9-93CD991FD960}" srcOrd="0" destOrd="0" parTransId="{F104944E-F7F4-497D-95EB-C2E54025F8EC}" sibTransId="{F8BE6671-71C7-4332-A050-B78D8F98D9F2}"/>
    <dgm:cxn modelId="{90B69047-54FA-4B8F-BC18-819BE8F1524E}" srcId="{4C0E9D0B-A603-4548-B14C-BEC3F096B720}" destId="{F8E319E4-AD15-4B52-9C0A-16E824ED54AD}" srcOrd="2" destOrd="0" parTransId="{E08FC8ED-C5E3-4FE8-8263-27417FB6DBFD}" sibTransId="{6F2770FF-4365-49FE-8230-F2C604832D6C}"/>
    <dgm:cxn modelId="{6BCA9167-D73B-4B07-8945-A795CFB7BE1B}" type="presOf" srcId="{4C0E9D0B-A603-4548-B14C-BEC3F096B720}" destId="{5DC8C777-D7CC-4C06-80E1-245BDFCA6F89}" srcOrd="0" destOrd="0" presId="urn:microsoft.com/office/officeart/2005/8/layout/hierarchy3"/>
    <dgm:cxn modelId="{D24E2169-764C-4BD2-A15A-1AFF99950B8C}" type="presOf" srcId="{E08FC8ED-C5E3-4FE8-8263-27417FB6DBFD}" destId="{68E8E2DE-74DF-4DFE-A2AE-A811AE906F0B}" srcOrd="0" destOrd="0" presId="urn:microsoft.com/office/officeart/2005/8/layout/hierarchy3"/>
    <dgm:cxn modelId="{61CC996B-4633-4B58-B5C2-0948BC4566A7}" type="presOf" srcId="{F587AD80-3D82-4CF0-9588-3A352E82845F}" destId="{3D55CDA1-1146-4E63-A738-AD24447BAB73}" srcOrd="0" destOrd="0" presId="urn:microsoft.com/office/officeart/2005/8/layout/hierarchy3"/>
    <dgm:cxn modelId="{0A004F50-4A7B-4A47-8403-D490237113A8}" type="presOf" srcId="{CC7198F7-1E35-4EBF-8D5B-FA9865F07889}" destId="{6FB9D45B-8436-43A3-A24F-671A89A51F9B}" srcOrd="0" destOrd="0" presId="urn:microsoft.com/office/officeart/2005/8/layout/hierarchy3"/>
    <dgm:cxn modelId="{EFA00C74-CE00-4B59-8296-AF9B4FE19AA3}" srcId="{F587AD80-3D82-4CF0-9588-3A352E82845F}" destId="{362F9377-9C2B-4C56-8BC4-1A12572F3FF3}" srcOrd="2" destOrd="0" parTransId="{C2658EF0-3193-44F1-A6D5-AEBC0ED28945}" sibTransId="{782EF618-141E-4A29-B385-7367448379BC}"/>
    <dgm:cxn modelId="{E7B5DE57-9082-4DEA-A400-8779B30FEE93}" srcId="{E235D1EB-79FA-4F1F-922A-F0948BAFB762}" destId="{5C4D4D7E-732E-45D8-8914-1D2E12A48F08}" srcOrd="0" destOrd="0" parTransId="{55522CBC-79FF-4ED5-B672-436278CCD4DE}" sibTransId="{CC83E2BE-8D5E-46E5-922A-6BE22EB5B1A0}"/>
    <dgm:cxn modelId="{1EFA3D79-66D3-4865-91D6-8D4D47F62E53}" type="presOf" srcId="{28E0AC8C-845D-46C7-A83C-0369B52ADA9B}" destId="{44962FA2-AEEE-416E-A659-9C2A73115E6E}" srcOrd="0" destOrd="0" presId="urn:microsoft.com/office/officeart/2005/8/layout/hierarchy3"/>
    <dgm:cxn modelId="{293FBD7C-1A86-49B6-94DE-4B0225ECF17C}" type="presOf" srcId="{D3786587-2637-44E8-B6E9-93CD991FD960}" destId="{DCD167D7-5EB2-4734-B99F-E8E553B8AB3A}" srcOrd="0" destOrd="0" presId="urn:microsoft.com/office/officeart/2005/8/layout/hierarchy3"/>
    <dgm:cxn modelId="{4848A57E-740B-4529-B968-D517A3AE8FFF}" type="presOf" srcId="{08CEA346-EB75-4168-B62D-28973CE4A57C}" destId="{D4184D0D-0B41-4379-BB3E-00A1A19F19B7}" srcOrd="0" destOrd="0" presId="urn:microsoft.com/office/officeart/2005/8/layout/hierarchy3"/>
    <dgm:cxn modelId="{BDF4887F-73ED-40E4-A7E2-0494B558434E}" srcId="{E235D1EB-79FA-4F1F-922A-F0948BAFB762}" destId="{9D5200B8-B94F-44F0-9EBE-5FD3E5D501E6}" srcOrd="1" destOrd="0" parTransId="{28E0AC8C-845D-46C7-A83C-0369B52ADA9B}" sibTransId="{FDCFDEF6-4E31-488C-A2D6-E315EB4A91FD}"/>
    <dgm:cxn modelId="{7F142C86-D9C6-49FA-896C-1BE964BA5F1A}" type="presOf" srcId="{362F9377-9C2B-4C56-8BC4-1A12572F3FF3}" destId="{95318083-E67A-4453-8B66-81F46BDCA6D6}" srcOrd="1" destOrd="0" presId="urn:microsoft.com/office/officeart/2005/8/layout/hierarchy3"/>
    <dgm:cxn modelId="{D2B28787-740C-4D9A-A9BD-40509DDDC2A0}" type="presOf" srcId="{5C4D4D7E-732E-45D8-8914-1D2E12A48F08}" destId="{316AF604-A026-4C4B-AF0D-6BAB1C4C0D08}" srcOrd="0" destOrd="0" presId="urn:microsoft.com/office/officeart/2005/8/layout/hierarchy3"/>
    <dgm:cxn modelId="{7485778D-10CF-4368-A9A2-B5B3BD1B83DD}" srcId="{362F9377-9C2B-4C56-8BC4-1A12572F3FF3}" destId="{F8AFBDCE-9C1B-4C9B-A1AB-BF48B03A2519}" srcOrd="1" destOrd="0" parTransId="{F9BFD56D-3457-4E41-B177-358AB1B34A98}" sibTransId="{4250E1D8-2C21-402C-8B50-3836FFD480F4}"/>
    <dgm:cxn modelId="{A57ACF96-DDBF-480B-90AC-6B693E2FC7AD}" srcId="{F587AD80-3D82-4CF0-9588-3A352E82845F}" destId="{E235D1EB-79FA-4F1F-922A-F0948BAFB762}" srcOrd="1" destOrd="0" parTransId="{2BC6C769-1572-4F01-84FC-F3B9F93FC2AD}" sibTransId="{82F3EA7F-B73E-4465-9D50-D2E8871C7555}"/>
    <dgm:cxn modelId="{41165C9A-1659-4E7A-A951-48151B453A84}" type="presOf" srcId="{7D92D68F-8D37-4980-9430-4F58AA794844}" destId="{2605F589-FB94-42DD-9DBD-43FAFCC86D94}" srcOrd="0" destOrd="0" presId="urn:microsoft.com/office/officeart/2005/8/layout/hierarchy3"/>
    <dgm:cxn modelId="{54562B9D-BBBF-4F9A-8330-4590277A88B8}" type="presOf" srcId="{F6A24183-4887-4993-98BD-ED7C87375425}" destId="{5E6D8FAB-FCC5-411B-A76F-A6F552B1AA5C}" srcOrd="0" destOrd="0" presId="urn:microsoft.com/office/officeart/2005/8/layout/hierarchy3"/>
    <dgm:cxn modelId="{01F51D9E-E40C-431B-9502-AEFF50705CB7}" type="presOf" srcId="{E235D1EB-79FA-4F1F-922A-F0948BAFB762}" destId="{8BB0221B-9870-465B-A407-957F82CF6220}" srcOrd="1" destOrd="0" presId="urn:microsoft.com/office/officeart/2005/8/layout/hierarchy3"/>
    <dgm:cxn modelId="{275E08A0-F98E-4AE4-B985-BC270ECA92E0}" type="presOf" srcId="{A754A1DC-DBF7-4A3F-AE85-E28B09F73999}" destId="{E158E90B-9E6F-4A6A-BF90-1545FA1BE055}" srcOrd="0" destOrd="0" presId="urn:microsoft.com/office/officeart/2005/8/layout/hierarchy3"/>
    <dgm:cxn modelId="{13AA6AC0-6A12-44E1-81B9-A148785FEA19}" type="presOf" srcId="{3A5A018F-6BCC-427D-BFA5-D4D72A0CD78C}" destId="{513841BB-3919-44C4-A31B-CD0C37449E60}" srcOrd="0" destOrd="0" presId="urn:microsoft.com/office/officeart/2005/8/layout/hierarchy3"/>
    <dgm:cxn modelId="{76B42AD5-CE2F-4A26-92AA-B3F9278AB8B1}" srcId="{F587AD80-3D82-4CF0-9588-3A352E82845F}" destId="{A754A1DC-DBF7-4A3F-AE85-E28B09F73999}" srcOrd="3" destOrd="0" parTransId="{8211AE1D-3957-4747-9C6F-D84A8F3832C7}" sibTransId="{9C6CA4DC-94FA-4B9A-B766-E3C6711572E7}"/>
    <dgm:cxn modelId="{464FE8DA-40FD-40D7-81AB-755234455BC2}" type="presOf" srcId="{F9BFD56D-3457-4E41-B177-358AB1B34A98}" destId="{F64D1C3F-2EDD-4E7C-9013-E265FB84572A}" srcOrd="0" destOrd="0" presId="urn:microsoft.com/office/officeart/2005/8/layout/hierarchy3"/>
    <dgm:cxn modelId="{927BCFE0-0E5A-4CAF-8F3E-9E61580F8C54}" type="presOf" srcId="{4C12C1CE-EFA7-4535-996F-95440D4ADA7B}" destId="{D334D331-7EA5-4177-B723-D20AC26445AB}" srcOrd="0" destOrd="0" presId="urn:microsoft.com/office/officeart/2005/8/layout/hierarchy3"/>
    <dgm:cxn modelId="{9C56FAE2-A971-49CB-8053-A9CCBC4A8C45}" type="presOf" srcId="{E235D1EB-79FA-4F1F-922A-F0948BAFB762}" destId="{77D46C3F-C853-4338-81DB-2C063FC1B2CE}" srcOrd="0" destOrd="0" presId="urn:microsoft.com/office/officeart/2005/8/layout/hierarchy3"/>
    <dgm:cxn modelId="{72929FE6-8410-40CA-ACEF-0FD4EFD2CBAC}" srcId="{E235D1EB-79FA-4F1F-922A-F0948BAFB762}" destId="{79014682-1331-4926-A1B7-B2849223500F}" srcOrd="2" destOrd="0" parTransId="{035969DB-7D69-4B5F-9516-C08D7E8BEAD7}" sibTransId="{D6932833-9582-4D3A-992D-2374AB9E9001}"/>
    <dgm:cxn modelId="{6D4691E8-AFAF-4BEB-9EC4-228638BEC889}" srcId="{4C0E9D0B-A603-4548-B14C-BEC3F096B720}" destId="{F6A24183-4887-4993-98BD-ED7C87375425}" srcOrd="1" destOrd="0" parTransId="{8E6E5254-4052-4928-AF14-E04857AD2EF3}" sibTransId="{89A7C77C-E7F9-441E-B7C0-2F0EB37347EB}"/>
    <dgm:cxn modelId="{004940F1-63D0-41CC-8606-45E3118F923F}" type="presOf" srcId="{CC251C1A-1E41-4DF9-A642-E928B6AEF628}" destId="{D6DAC1AD-AD8E-49EF-A815-381D29975FD2}" srcOrd="0" destOrd="0" presId="urn:microsoft.com/office/officeart/2005/8/layout/hierarchy3"/>
    <dgm:cxn modelId="{702F72F4-0D3B-4935-82E0-63DDB400D2C7}" type="presOf" srcId="{787D187B-980E-43E9-B7AC-407C8C322552}" destId="{491D7F9B-3C26-4203-8405-B5F6D569E3B9}" srcOrd="0" destOrd="0" presId="urn:microsoft.com/office/officeart/2005/8/layout/hierarchy3"/>
    <dgm:cxn modelId="{66A17AF4-0C83-4F26-8587-81B61FABB2FB}" type="presOf" srcId="{02AF6945-0AD7-4D73-8039-27FFFB7DCEE5}" destId="{58CE0135-46BC-4386-9E4D-756C6F719571}" srcOrd="0" destOrd="0" presId="urn:microsoft.com/office/officeart/2005/8/layout/hierarchy3"/>
    <dgm:cxn modelId="{28AE98F6-45AD-4650-B66F-F61E499FBFA4}" type="presOf" srcId="{362F9377-9C2B-4C56-8BC4-1A12572F3FF3}" destId="{B173E692-378C-4D2C-A888-B8BC9E0FBAA2}" srcOrd="0" destOrd="0" presId="urn:microsoft.com/office/officeart/2005/8/layout/hierarchy3"/>
    <dgm:cxn modelId="{C8431EFA-0FD6-41EF-B6F1-580528471EC6}" srcId="{A754A1DC-DBF7-4A3F-AE85-E28B09F73999}" destId="{3A5A018F-6BCC-427D-BFA5-D4D72A0CD78C}" srcOrd="2" destOrd="0" parTransId="{787D187B-980E-43E9-B7AC-407C8C322552}" sibTransId="{B7555BDF-6B8B-47F3-90D3-BB3726A78F2E}"/>
    <dgm:cxn modelId="{513D68FB-98BE-4775-9E9F-AFF808A36FE9}" srcId="{A754A1DC-DBF7-4A3F-AE85-E28B09F73999}" destId="{7D92D68F-8D37-4980-9430-4F58AA794844}" srcOrd="0" destOrd="0" parTransId="{08CEA346-EB75-4168-B62D-28973CE4A57C}" sibTransId="{05416DD4-2674-4B87-8995-D54D55BF39A4}"/>
    <dgm:cxn modelId="{73C3C7FF-C625-4112-8A68-61344F8C6BD2}" type="presOf" srcId="{80F04741-1816-484B-8A7E-A8BFCF20516A}" destId="{5C836BCA-8A35-496B-B73F-6F805FFD4E08}" srcOrd="0" destOrd="0" presId="urn:microsoft.com/office/officeart/2005/8/layout/hierarchy3"/>
    <dgm:cxn modelId="{FDD16246-9131-41EA-9743-2D5755D9C383}" type="presParOf" srcId="{3D55CDA1-1146-4E63-A738-AD24447BAB73}" destId="{F4C7C59D-009F-46ED-A8E1-5E2E989CA994}" srcOrd="0" destOrd="0" presId="urn:microsoft.com/office/officeart/2005/8/layout/hierarchy3"/>
    <dgm:cxn modelId="{FAED3645-0E0B-4196-8732-1E30CD4E63B0}" type="presParOf" srcId="{F4C7C59D-009F-46ED-A8E1-5E2E989CA994}" destId="{AE8F3C1D-596D-4875-BB91-35EC746563BF}" srcOrd="0" destOrd="0" presId="urn:microsoft.com/office/officeart/2005/8/layout/hierarchy3"/>
    <dgm:cxn modelId="{FBB2E5A5-7C13-4747-AC91-ED4B7C6830ED}" type="presParOf" srcId="{AE8F3C1D-596D-4875-BB91-35EC746563BF}" destId="{5DC8C777-D7CC-4C06-80E1-245BDFCA6F89}" srcOrd="0" destOrd="0" presId="urn:microsoft.com/office/officeart/2005/8/layout/hierarchy3"/>
    <dgm:cxn modelId="{38C3F71F-16C9-4739-92A6-C361CD608A96}" type="presParOf" srcId="{AE8F3C1D-596D-4875-BB91-35EC746563BF}" destId="{8CD30F48-C0A4-414F-ADB8-EEA1A8BEBB96}" srcOrd="1" destOrd="0" presId="urn:microsoft.com/office/officeart/2005/8/layout/hierarchy3"/>
    <dgm:cxn modelId="{11224F44-DBBD-406D-B618-84F30FAC0A5C}" type="presParOf" srcId="{F4C7C59D-009F-46ED-A8E1-5E2E989CA994}" destId="{7DE21551-9CB5-45D8-9EE3-7A2FCF32ED62}" srcOrd="1" destOrd="0" presId="urn:microsoft.com/office/officeart/2005/8/layout/hierarchy3"/>
    <dgm:cxn modelId="{7738E03B-88D8-4D66-9A1E-395BD0680232}" type="presParOf" srcId="{7DE21551-9CB5-45D8-9EE3-7A2FCF32ED62}" destId="{D6DAC1AD-AD8E-49EF-A815-381D29975FD2}" srcOrd="0" destOrd="0" presId="urn:microsoft.com/office/officeart/2005/8/layout/hierarchy3"/>
    <dgm:cxn modelId="{449BCB14-B94D-42F0-B14C-3A59FBCE0B51}" type="presParOf" srcId="{7DE21551-9CB5-45D8-9EE3-7A2FCF32ED62}" destId="{96401572-D5C7-4921-96B2-8E8BB29A5611}" srcOrd="1" destOrd="0" presId="urn:microsoft.com/office/officeart/2005/8/layout/hierarchy3"/>
    <dgm:cxn modelId="{BD37471A-9198-4639-8797-5CCABA1F948B}" type="presParOf" srcId="{7DE21551-9CB5-45D8-9EE3-7A2FCF32ED62}" destId="{5F0EA6A0-5717-489E-B20C-71D6F6F06E2A}" srcOrd="2" destOrd="0" presId="urn:microsoft.com/office/officeart/2005/8/layout/hierarchy3"/>
    <dgm:cxn modelId="{455CB9A6-B29D-470B-B212-B132CBFA4049}" type="presParOf" srcId="{7DE21551-9CB5-45D8-9EE3-7A2FCF32ED62}" destId="{5E6D8FAB-FCC5-411B-A76F-A6F552B1AA5C}" srcOrd="3" destOrd="0" presId="urn:microsoft.com/office/officeart/2005/8/layout/hierarchy3"/>
    <dgm:cxn modelId="{D20605C3-404E-4832-A387-038A6FE43244}" type="presParOf" srcId="{7DE21551-9CB5-45D8-9EE3-7A2FCF32ED62}" destId="{68E8E2DE-74DF-4DFE-A2AE-A811AE906F0B}" srcOrd="4" destOrd="0" presId="urn:microsoft.com/office/officeart/2005/8/layout/hierarchy3"/>
    <dgm:cxn modelId="{C716820F-EA85-4909-A288-4A43F57E1F2A}" type="presParOf" srcId="{7DE21551-9CB5-45D8-9EE3-7A2FCF32ED62}" destId="{DE27D861-3FD8-48B1-816B-2D7FDFE61991}" srcOrd="5" destOrd="0" presId="urn:microsoft.com/office/officeart/2005/8/layout/hierarchy3"/>
    <dgm:cxn modelId="{6F07F167-F77C-43C0-8620-9E9122F930D2}" type="presParOf" srcId="{3D55CDA1-1146-4E63-A738-AD24447BAB73}" destId="{972F4EB3-0927-40B8-8950-058D04701F09}" srcOrd="1" destOrd="0" presId="urn:microsoft.com/office/officeart/2005/8/layout/hierarchy3"/>
    <dgm:cxn modelId="{D92A4137-ACC3-4134-994A-44FE16104428}" type="presParOf" srcId="{972F4EB3-0927-40B8-8950-058D04701F09}" destId="{0B8D26EC-292C-4316-BEAE-63567088B9F9}" srcOrd="0" destOrd="0" presId="urn:microsoft.com/office/officeart/2005/8/layout/hierarchy3"/>
    <dgm:cxn modelId="{DE12DF44-8D5B-4D53-8BFE-FE17BF1FAB3B}" type="presParOf" srcId="{0B8D26EC-292C-4316-BEAE-63567088B9F9}" destId="{77D46C3F-C853-4338-81DB-2C063FC1B2CE}" srcOrd="0" destOrd="0" presId="urn:microsoft.com/office/officeart/2005/8/layout/hierarchy3"/>
    <dgm:cxn modelId="{856192DA-31FB-4B08-AEF8-0E412C41A93D}" type="presParOf" srcId="{0B8D26EC-292C-4316-BEAE-63567088B9F9}" destId="{8BB0221B-9870-465B-A407-957F82CF6220}" srcOrd="1" destOrd="0" presId="urn:microsoft.com/office/officeart/2005/8/layout/hierarchy3"/>
    <dgm:cxn modelId="{D4E21451-3E15-474C-85FB-C7A20DBFFA84}" type="presParOf" srcId="{972F4EB3-0927-40B8-8950-058D04701F09}" destId="{DF3F57FC-9EE8-45FD-97F8-CD3E45095C28}" srcOrd="1" destOrd="0" presId="urn:microsoft.com/office/officeart/2005/8/layout/hierarchy3"/>
    <dgm:cxn modelId="{BC5D0A33-0388-4C71-BA8A-B4FE8E162F4F}" type="presParOf" srcId="{DF3F57FC-9EE8-45FD-97F8-CD3E45095C28}" destId="{215870E6-44AA-49D8-A1B4-823DB4A89B6E}" srcOrd="0" destOrd="0" presId="urn:microsoft.com/office/officeart/2005/8/layout/hierarchy3"/>
    <dgm:cxn modelId="{2BEB52A0-9237-48CF-908F-651F16A1C972}" type="presParOf" srcId="{DF3F57FC-9EE8-45FD-97F8-CD3E45095C28}" destId="{316AF604-A026-4C4B-AF0D-6BAB1C4C0D08}" srcOrd="1" destOrd="0" presId="urn:microsoft.com/office/officeart/2005/8/layout/hierarchy3"/>
    <dgm:cxn modelId="{3F839F96-80B3-4690-BB08-5A904A716C58}" type="presParOf" srcId="{DF3F57FC-9EE8-45FD-97F8-CD3E45095C28}" destId="{44962FA2-AEEE-416E-A659-9C2A73115E6E}" srcOrd="2" destOrd="0" presId="urn:microsoft.com/office/officeart/2005/8/layout/hierarchy3"/>
    <dgm:cxn modelId="{3AF84D81-2307-4963-AE0E-60FD573252F6}" type="presParOf" srcId="{DF3F57FC-9EE8-45FD-97F8-CD3E45095C28}" destId="{EC143053-9EE2-4CB9-A87A-7DE7178B3698}" srcOrd="3" destOrd="0" presId="urn:microsoft.com/office/officeart/2005/8/layout/hierarchy3"/>
    <dgm:cxn modelId="{6C470F0F-9064-49D3-8C8D-C91341B8B2E9}" type="presParOf" srcId="{DF3F57FC-9EE8-45FD-97F8-CD3E45095C28}" destId="{C8AABFE4-C32F-43C1-8130-9CD58B3E7EB0}" srcOrd="4" destOrd="0" presId="urn:microsoft.com/office/officeart/2005/8/layout/hierarchy3"/>
    <dgm:cxn modelId="{44A3E532-6768-4574-B0E1-43CEE9122AA2}" type="presParOf" srcId="{DF3F57FC-9EE8-45FD-97F8-CD3E45095C28}" destId="{420D3208-72D9-4781-85E4-9BE94A410560}" srcOrd="5" destOrd="0" presId="urn:microsoft.com/office/officeart/2005/8/layout/hierarchy3"/>
    <dgm:cxn modelId="{4E10E068-BA48-424B-B4AD-A973812CA851}" type="presParOf" srcId="{3D55CDA1-1146-4E63-A738-AD24447BAB73}" destId="{69AE33CC-5222-4B98-AC11-5DB76EFDADB3}" srcOrd="2" destOrd="0" presId="urn:microsoft.com/office/officeart/2005/8/layout/hierarchy3"/>
    <dgm:cxn modelId="{155F6640-208C-4FC3-8BAD-AF6E51BFC886}" type="presParOf" srcId="{69AE33CC-5222-4B98-AC11-5DB76EFDADB3}" destId="{311BB58A-A6D5-4584-AA70-BA46F941EA9F}" srcOrd="0" destOrd="0" presId="urn:microsoft.com/office/officeart/2005/8/layout/hierarchy3"/>
    <dgm:cxn modelId="{3EC0ACB9-B3F3-40F8-B890-AC471A4C068E}" type="presParOf" srcId="{311BB58A-A6D5-4584-AA70-BA46F941EA9F}" destId="{B173E692-378C-4D2C-A888-B8BC9E0FBAA2}" srcOrd="0" destOrd="0" presId="urn:microsoft.com/office/officeart/2005/8/layout/hierarchy3"/>
    <dgm:cxn modelId="{E3B842AD-5C68-44F2-96B3-5AEC96856920}" type="presParOf" srcId="{311BB58A-A6D5-4584-AA70-BA46F941EA9F}" destId="{95318083-E67A-4453-8B66-81F46BDCA6D6}" srcOrd="1" destOrd="0" presId="urn:microsoft.com/office/officeart/2005/8/layout/hierarchy3"/>
    <dgm:cxn modelId="{1DE52FCE-7F3C-4F88-9171-1AAEF6E45EBF}" type="presParOf" srcId="{69AE33CC-5222-4B98-AC11-5DB76EFDADB3}" destId="{D9D9E90A-29DF-44E9-A37A-9377B0E0845D}" srcOrd="1" destOrd="0" presId="urn:microsoft.com/office/officeart/2005/8/layout/hierarchy3"/>
    <dgm:cxn modelId="{A07AB9C2-5D45-480C-B85C-93879AEF5223}" type="presParOf" srcId="{D9D9E90A-29DF-44E9-A37A-9377B0E0845D}" destId="{B3FF978B-8647-4A9B-BAF8-F26E504EA0BE}" srcOrd="0" destOrd="0" presId="urn:microsoft.com/office/officeart/2005/8/layout/hierarchy3"/>
    <dgm:cxn modelId="{E3784EC4-7A29-4CB6-8D30-202182DDFF91}" type="presParOf" srcId="{D9D9E90A-29DF-44E9-A37A-9377B0E0845D}" destId="{DCD167D7-5EB2-4734-B99F-E8E553B8AB3A}" srcOrd="1" destOrd="0" presId="urn:microsoft.com/office/officeart/2005/8/layout/hierarchy3"/>
    <dgm:cxn modelId="{9557F08D-E8F9-4EC3-9B80-B018E04FC788}" type="presParOf" srcId="{D9D9E90A-29DF-44E9-A37A-9377B0E0845D}" destId="{F64D1C3F-2EDD-4E7C-9013-E265FB84572A}" srcOrd="2" destOrd="0" presId="urn:microsoft.com/office/officeart/2005/8/layout/hierarchy3"/>
    <dgm:cxn modelId="{FD9FA9BD-9A7D-4C68-BBC0-7EA890E11A88}" type="presParOf" srcId="{D9D9E90A-29DF-44E9-A37A-9377B0E0845D}" destId="{50AF84D8-C419-48FF-A771-AE99640B5A08}" srcOrd="3" destOrd="0" presId="urn:microsoft.com/office/officeart/2005/8/layout/hierarchy3"/>
    <dgm:cxn modelId="{6D588FA0-FAC8-453A-B12B-939B8D614344}" type="presParOf" srcId="{D9D9E90A-29DF-44E9-A37A-9377B0E0845D}" destId="{58CE0135-46BC-4386-9E4D-756C6F719571}" srcOrd="4" destOrd="0" presId="urn:microsoft.com/office/officeart/2005/8/layout/hierarchy3"/>
    <dgm:cxn modelId="{38A450AD-D705-490A-B13D-0BFA9DD485A2}" type="presParOf" srcId="{D9D9E90A-29DF-44E9-A37A-9377B0E0845D}" destId="{D334D331-7EA5-4177-B723-D20AC26445AB}" srcOrd="5" destOrd="0" presId="urn:microsoft.com/office/officeart/2005/8/layout/hierarchy3"/>
    <dgm:cxn modelId="{50794A3B-755D-4954-B5F2-44AF8D42EFA7}" type="presParOf" srcId="{3D55CDA1-1146-4E63-A738-AD24447BAB73}" destId="{BF85AD5B-3557-4BFA-A5E4-D893CAB52DFF}" srcOrd="3" destOrd="0" presId="urn:microsoft.com/office/officeart/2005/8/layout/hierarchy3"/>
    <dgm:cxn modelId="{A138843B-D897-497B-862E-19652D452D5D}" type="presParOf" srcId="{BF85AD5B-3557-4BFA-A5E4-D893CAB52DFF}" destId="{2C89EEA3-BE74-4680-9CD0-A7C9AC31F6AC}" srcOrd="0" destOrd="0" presId="urn:microsoft.com/office/officeart/2005/8/layout/hierarchy3"/>
    <dgm:cxn modelId="{70A6AC96-70CB-4232-B223-36217E96E44F}" type="presParOf" srcId="{2C89EEA3-BE74-4680-9CD0-A7C9AC31F6AC}" destId="{E158E90B-9E6F-4A6A-BF90-1545FA1BE055}" srcOrd="0" destOrd="0" presId="urn:microsoft.com/office/officeart/2005/8/layout/hierarchy3"/>
    <dgm:cxn modelId="{204CE70D-6F5D-4F5C-94E4-B2B95F0D0B08}" type="presParOf" srcId="{2C89EEA3-BE74-4680-9CD0-A7C9AC31F6AC}" destId="{EFF42EF4-A777-492F-AE2A-8F343C61512A}" srcOrd="1" destOrd="0" presId="urn:microsoft.com/office/officeart/2005/8/layout/hierarchy3"/>
    <dgm:cxn modelId="{ABC31D8F-932F-4E83-9AC6-6DD9A293FA33}" type="presParOf" srcId="{BF85AD5B-3557-4BFA-A5E4-D893CAB52DFF}" destId="{7BFC719B-FFA8-48E4-A649-878F2B9052D5}" srcOrd="1" destOrd="0" presId="urn:microsoft.com/office/officeart/2005/8/layout/hierarchy3"/>
    <dgm:cxn modelId="{FEFC5A88-F7EE-4AD3-92EF-FAB6074F0C7A}" type="presParOf" srcId="{7BFC719B-FFA8-48E4-A649-878F2B9052D5}" destId="{D4184D0D-0B41-4379-BB3E-00A1A19F19B7}" srcOrd="0" destOrd="0" presId="urn:microsoft.com/office/officeart/2005/8/layout/hierarchy3"/>
    <dgm:cxn modelId="{BB6BF247-27E9-4B2B-8D8F-74044833880F}" type="presParOf" srcId="{7BFC719B-FFA8-48E4-A649-878F2B9052D5}" destId="{2605F589-FB94-42DD-9DBD-43FAFCC86D94}" srcOrd="1" destOrd="0" presId="urn:microsoft.com/office/officeart/2005/8/layout/hierarchy3"/>
    <dgm:cxn modelId="{A3A8A8BF-C455-403F-AD89-20659C78D2F4}" type="presParOf" srcId="{7BFC719B-FFA8-48E4-A649-878F2B9052D5}" destId="{5C836BCA-8A35-496B-B73F-6F805FFD4E08}" srcOrd="2" destOrd="0" presId="urn:microsoft.com/office/officeart/2005/8/layout/hierarchy3"/>
    <dgm:cxn modelId="{430BEFBB-28D8-4614-87D2-9C09ECC30B6F}" type="presParOf" srcId="{7BFC719B-FFA8-48E4-A649-878F2B9052D5}" destId="{6FB9D45B-8436-43A3-A24F-671A89A51F9B}" srcOrd="3" destOrd="0" presId="urn:microsoft.com/office/officeart/2005/8/layout/hierarchy3"/>
    <dgm:cxn modelId="{9864064F-CFF3-4104-BD55-7B4251EE4DE7}" type="presParOf" srcId="{7BFC719B-FFA8-48E4-A649-878F2B9052D5}" destId="{491D7F9B-3C26-4203-8405-B5F6D569E3B9}" srcOrd="4" destOrd="0" presId="urn:microsoft.com/office/officeart/2005/8/layout/hierarchy3"/>
    <dgm:cxn modelId="{06F3318B-4ECB-4248-BF26-DC1ADBBE3108}" type="presParOf" srcId="{7BFC719B-FFA8-48E4-A649-878F2B9052D5}" destId="{513841BB-3919-44C4-A31B-CD0C37449E60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8FBDC6-E969-48BF-94FD-7809F646B448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CC8E38-1A64-485A-B290-D13FA7A2EF2D}">
      <dgm:prSet phldrT="[Text]"/>
      <dgm:spPr/>
      <dgm:t>
        <a:bodyPr/>
        <a:lstStyle/>
        <a:p>
          <a:r>
            <a:rPr lang="en-US" dirty="0"/>
            <a:t>Report Creation</a:t>
          </a:r>
        </a:p>
      </dgm:t>
    </dgm:pt>
    <dgm:pt modelId="{D63DF19B-9E04-4038-B294-0C1C47C618F4}" type="parTrans" cxnId="{488D0A40-2DFB-4892-8738-51C6F383117B}">
      <dgm:prSet/>
      <dgm:spPr/>
      <dgm:t>
        <a:bodyPr/>
        <a:lstStyle/>
        <a:p>
          <a:endParaRPr lang="en-US"/>
        </a:p>
      </dgm:t>
    </dgm:pt>
    <dgm:pt modelId="{2D000369-2843-4CB8-87BD-AD846CB0ED8E}" type="sibTrans" cxnId="{488D0A40-2DFB-4892-8738-51C6F383117B}">
      <dgm:prSet/>
      <dgm:spPr/>
      <dgm:t>
        <a:bodyPr/>
        <a:lstStyle/>
        <a:p>
          <a:endParaRPr lang="en-US"/>
        </a:p>
      </dgm:t>
    </dgm:pt>
    <dgm:pt modelId="{9A5BD552-8E44-4CC3-80CB-2ED20CAE6B9E}">
      <dgm:prSet phldrT="[Text]"/>
      <dgm:spPr/>
      <dgm:t>
        <a:bodyPr/>
        <a:lstStyle/>
        <a:p>
          <a:r>
            <a:rPr lang="en-US" dirty="0"/>
            <a:t>Report Approval</a:t>
          </a:r>
        </a:p>
      </dgm:t>
    </dgm:pt>
    <dgm:pt modelId="{88F0C1FB-3F42-4499-9822-42718CC9CF5E}" type="parTrans" cxnId="{038DA0CF-61C0-4E5B-8853-2158EE894C1E}">
      <dgm:prSet/>
      <dgm:spPr/>
      <dgm:t>
        <a:bodyPr/>
        <a:lstStyle/>
        <a:p>
          <a:endParaRPr lang="en-US"/>
        </a:p>
      </dgm:t>
    </dgm:pt>
    <dgm:pt modelId="{23CC27B7-7B73-4E3A-B36C-B556E4884B95}" type="sibTrans" cxnId="{038DA0CF-61C0-4E5B-8853-2158EE894C1E}">
      <dgm:prSet/>
      <dgm:spPr/>
      <dgm:t>
        <a:bodyPr/>
        <a:lstStyle/>
        <a:p>
          <a:endParaRPr lang="en-US"/>
        </a:p>
      </dgm:t>
    </dgm:pt>
    <dgm:pt modelId="{B05F4030-8A6D-4EF1-A8B1-FA07D3E57901}" type="pres">
      <dgm:prSet presAssocID="{208FBDC6-E969-48BF-94FD-7809F646B44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E3F95D1-E27C-4D00-AA45-1A7CE47A8C0A}" type="pres">
      <dgm:prSet presAssocID="{9A5BD552-8E44-4CC3-80CB-2ED20CAE6B9E}" presName="Accent2" presStyleCnt="0"/>
      <dgm:spPr/>
    </dgm:pt>
    <dgm:pt modelId="{49B2812D-0CA3-4FF8-BE28-3E53687FCE9D}" type="pres">
      <dgm:prSet presAssocID="{9A5BD552-8E44-4CC3-80CB-2ED20CAE6B9E}" presName="Accent" presStyleLbl="node1" presStyleIdx="0" presStyleCnt="2"/>
      <dgm:spPr/>
    </dgm:pt>
    <dgm:pt modelId="{D8BB94CD-B4C8-46F5-9155-488FC77ED1DE}" type="pres">
      <dgm:prSet presAssocID="{9A5BD552-8E44-4CC3-80CB-2ED20CAE6B9E}" presName="ParentBackground2" presStyleCnt="0"/>
      <dgm:spPr/>
    </dgm:pt>
    <dgm:pt modelId="{F7815480-6F93-43FB-BA42-7F5940077139}" type="pres">
      <dgm:prSet presAssocID="{9A5BD552-8E44-4CC3-80CB-2ED20CAE6B9E}" presName="ParentBackground" presStyleLbl="fgAcc1" presStyleIdx="0" presStyleCnt="2"/>
      <dgm:spPr/>
    </dgm:pt>
    <dgm:pt modelId="{261C9D39-90A0-4DD0-B36C-B46529C125D4}" type="pres">
      <dgm:prSet presAssocID="{9A5BD552-8E44-4CC3-80CB-2ED20CAE6B9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713B2AD-182F-44E0-AE3A-4A9FB3146791}" type="pres">
      <dgm:prSet presAssocID="{A0CC8E38-1A64-485A-B290-D13FA7A2EF2D}" presName="Accent1" presStyleCnt="0"/>
      <dgm:spPr/>
    </dgm:pt>
    <dgm:pt modelId="{8ECE9DB3-327C-47A7-9FAB-C29B02764AA1}" type="pres">
      <dgm:prSet presAssocID="{A0CC8E38-1A64-485A-B290-D13FA7A2EF2D}" presName="Accent" presStyleLbl="node1" presStyleIdx="1" presStyleCnt="2"/>
      <dgm:spPr/>
    </dgm:pt>
    <dgm:pt modelId="{B5D465C2-F3AB-4222-B22E-6FF081424CA5}" type="pres">
      <dgm:prSet presAssocID="{A0CC8E38-1A64-485A-B290-D13FA7A2EF2D}" presName="ParentBackground1" presStyleCnt="0"/>
      <dgm:spPr/>
    </dgm:pt>
    <dgm:pt modelId="{40AB4A29-222D-4B44-A98C-E59AE16769D1}" type="pres">
      <dgm:prSet presAssocID="{A0CC8E38-1A64-485A-B290-D13FA7A2EF2D}" presName="ParentBackground" presStyleLbl="fgAcc1" presStyleIdx="1" presStyleCnt="2"/>
      <dgm:spPr/>
    </dgm:pt>
    <dgm:pt modelId="{7F016DEB-B566-422C-ADDB-D1FC065BB397}" type="pres">
      <dgm:prSet presAssocID="{A0CC8E38-1A64-485A-B290-D13FA7A2EF2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E4FB005-2810-4E07-A0CA-F74DE280D84F}" type="presOf" srcId="{A0CC8E38-1A64-485A-B290-D13FA7A2EF2D}" destId="{40AB4A29-222D-4B44-A98C-E59AE16769D1}" srcOrd="0" destOrd="0" presId="urn:microsoft.com/office/officeart/2011/layout/CircleProcess"/>
    <dgm:cxn modelId="{E872F706-5A2C-428B-BD9C-F52AABE9740F}" type="presOf" srcId="{9A5BD552-8E44-4CC3-80CB-2ED20CAE6B9E}" destId="{F7815480-6F93-43FB-BA42-7F5940077139}" srcOrd="0" destOrd="0" presId="urn:microsoft.com/office/officeart/2011/layout/CircleProcess"/>
    <dgm:cxn modelId="{A792BA3F-BE80-4EF7-BC9E-E10FE1C93ED9}" type="presOf" srcId="{A0CC8E38-1A64-485A-B290-D13FA7A2EF2D}" destId="{7F016DEB-B566-422C-ADDB-D1FC065BB397}" srcOrd="1" destOrd="0" presId="urn:microsoft.com/office/officeart/2011/layout/CircleProcess"/>
    <dgm:cxn modelId="{488D0A40-2DFB-4892-8738-51C6F383117B}" srcId="{208FBDC6-E969-48BF-94FD-7809F646B448}" destId="{A0CC8E38-1A64-485A-B290-D13FA7A2EF2D}" srcOrd="0" destOrd="0" parTransId="{D63DF19B-9E04-4038-B294-0C1C47C618F4}" sibTransId="{2D000369-2843-4CB8-87BD-AD846CB0ED8E}"/>
    <dgm:cxn modelId="{3AC44551-8106-434C-84C5-681E9E1E3EB7}" type="presOf" srcId="{9A5BD552-8E44-4CC3-80CB-2ED20CAE6B9E}" destId="{261C9D39-90A0-4DD0-B36C-B46529C125D4}" srcOrd="1" destOrd="0" presId="urn:microsoft.com/office/officeart/2011/layout/CircleProcess"/>
    <dgm:cxn modelId="{7E580DC0-4A36-488B-957A-6125EC761B1F}" type="presOf" srcId="{208FBDC6-E969-48BF-94FD-7809F646B448}" destId="{B05F4030-8A6D-4EF1-A8B1-FA07D3E57901}" srcOrd="0" destOrd="0" presId="urn:microsoft.com/office/officeart/2011/layout/CircleProcess"/>
    <dgm:cxn modelId="{038DA0CF-61C0-4E5B-8853-2158EE894C1E}" srcId="{208FBDC6-E969-48BF-94FD-7809F646B448}" destId="{9A5BD552-8E44-4CC3-80CB-2ED20CAE6B9E}" srcOrd="1" destOrd="0" parTransId="{88F0C1FB-3F42-4499-9822-42718CC9CF5E}" sibTransId="{23CC27B7-7B73-4E3A-B36C-B556E4884B95}"/>
    <dgm:cxn modelId="{4413529E-AFC9-4857-8C7C-04FE282A2DE9}" type="presParOf" srcId="{B05F4030-8A6D-4EF1-A8B1-FA07D3E57901}" destId="{7E3F95D1-E27C-4D00-AA45-1A7CE47A8C0A}" srcOrd="0" destOrd="0" presId="urn:microsoft.com/office/officeart/2011/layout/CircleProcess"/>
    <dgm:cxn modelId="{11197E26-E80E-44FC-BB21-BA1EEC7F8C82}" type="presParOf" srcId="{7E3F95D1-E27C-4D00-AA45-1A7CE47A8C0A}" destId="{49B2812D-0CA3-4FF8-BE28-3E53687FCE9D}" srcOrd="0" destOrd="0" presId="urn:microsoft.com/office/officeart/2011/layout/CircleProcess"/>
    <dgm:cxn modelId="{CE1307FD-8AB2-4642-B645-BCC4E7EAD4B4}" type="presParOf" srcId="{B05F4030-8A6D-4EF1-A8B1-FA07D3E57901}" destId="{D8BB94CD-B4C8-46F5-9155-488FC77ED1DE}" srcOrd="1" destOrd="0" presId="urn:microsoft.com/office/officeart/2011/layout/CircleProcess"/>
    <dgm:cxn modelId="{DD359910-8147-4AA9-8896-E6E6BE425052}" type="presParOf" srcId="{D8BB94CD-B4C8-46F5-9155-488FC77ED1DE}" destId="{F7815480-6F93-43FB-BA42-7F5940077139}" srcOrd="0" destOrd="0" presId="urn:microsoft.com/office/officeart/2011/layout/CircleProcess"/>
    <dgm:cxn modelId="{269B8A70-3CDF-4107-90A9-AABBB19F6D59}" type="presParOf" srcId="{B05F4030-8A6D-4EF1-A8B1-FA07D3E57901}" destId="{261C9D39-90A0-4DD0-B36C-B46529C125D4}" srcOrd="2" destOrd="0" presId="urn:microsoft.com/office/officeart/2011/layout/CircleProcess"/>
    <dgm:cxn modelId="{5E29966C-5FDE-4F02-81FF-5B1A3541E6F2}" type="presParOf" srcId="{B05F4030-8A6D-4EF1-A8B1-FA07D3E57901}" destId="{1713B2AD-182F-44E0-AE3A-4A9FB3146791}" srcOrd="3" destOrd="0" presId="urn:microsoft.com/office/officeart/2011/layout/CircleProcess"/>
    <dgm:cxn modelId="{AFB43FCC-27A1-40C6-BE6F-B57DA3DAE38B}" type="presParOf" srcId="{1713B2AD-182F-44E0-AE3A-4A9FB3146791}" destId="{8ECE9DB3-327C-47A7-9FAB-C29B02764AA1}" srcOrd="0" destOrd="0" presId="urn:microsoft.com/office/officeart/2011/layout/CircleProcess"/>
    <dgm:cxn modelId="{719D2B87-521D-4078-8E2C-8339B2468906}" type="presParOf" srcId="{B05F4030-8A6D-4EF1-A8B1-FA07D3E57901}" destId="{B5D465C2-F3AB-4222-B22E-6FF081424CA5}" srcOrd="4" destOrd="0" presId="urn:microsoft.com/office/officeart/2011/layout/CircleProcess"/>
    <dgm:cxn modelId="{9149CFD1-123A-40BB-9BE1-B04084937D77}" type="presParOf" srcId="{B5D465C2-F3AB-4222-B22E-6FF081424CA5}" destId="{40AB4A29-222D-4B44-A98C-E59AE16769D1}" srcOrd="0" destOrd="0" presId="urn:microsoft.com/office/officeart/2011/layout/CircleProcess"/>
    <dgm:cxn modelId="{D60E4B26-4F67-4C0A-940C-0DE18682B4D9}" type="presParOf" srcId="{B05F4030-8A6D-4EF1-A8B1-FA07D3E57901}" destId="{7F016DEB-B566-422C-ADDB-D1FC065BB397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99B093-FD65-459B-8682-93D9033EEB3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3C65BB-1B48-456E-A5B0-9CCE442B8965}">
      <dgm:prSet phldrT="[Text]"/>
      <dgm:spPr/>
      <dgm:t>
        <a:bodyPr/>
        <a:lstStyle/>
        <a:p>
          <a:r>
            <a:rPr lang="en-US" dirty="0"/>
            <a:t>Defect tracking</a:t>
          </a:r>
        </a:p>
      </dgm:t>
    </dgm:pt>
    <dgm:pt modelId="{F6025EEA-3003-4AC9-9F02-342F30478CFC}" type="parTrans" cxnId="{57EE07D5-6C69-4462-AF84-C680E68B49D5}">
      <dgm:prSet/>
      <dgm:spPr/>
      <dgm:t>
        <a:bodyPr/>
        <a:lstStyle/>
        <a:p>
          <a:endParaRPr lang="en-US"/>
        </a:p>
      </dgm:t>
    </dgm:pt>
    <dgm:pt modelId="{DEE76F0D-1DC2-4F37-970E-1C3CB3FD863C}" type="sibTrans" cxnId="{57EE07D5-6C69-4462-AF84-C680E68B49D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AAE15760-F097-4674-950F-A6C21EB0C2CF}">
      <dgm:prSet phldrT="[Text]"/>
      <dgm:spPr/>
      <dgm:t>
        <a:bodyPr/>
        <a:lstStyle/>
        <a:p>
          <a:r>
            <a:rPr lang="en-US" dirty="0"/>
            <a:t>New release</a:t>
          </a:r>
        </a:p>
      </dgm:t>
    </dgm:pt>
    <dgm:pt modelId="{1FB36EDD-FA49-4D6D-A952-458DE00F891C}" type="parTrans" cxnId="{3BF125A4-2D69-4492-A1D9-B3251419AF2F}">
      <dgm:prSet/>
      <dgm:spPr/>
      <dgm:t>
        <a:bodyPr/>
        <a:lstStyle/>
        <a:p>
          <a:endParaRPr lang="en-US"/>
        </a:p>
      </dgm:t>
    </dgm:pt>
    <dgm:pt modelId="{606AE39F-81E0-4367-A893-B9B84A2E6331}" type="sibTrans" cxnId="{3BF125A4-2D69-4492-A1D9-B3251419AF2F}">
      <dgm:prSet/>
      <dgm:spPr/>
      <dgm:t>
        <a:bodyPr/>
        <a:lstStyle/>
        <a:p>
          <a:endParaRPr lang="en-US"/>
        </a:p>
      </dgm:t>
    </dgm:pt>
    <dgm:pt modelId="{FA70A75F-C8D0-4390-8780-D49B5204EA57}">
      <dgm:prSet phldrT="[Text]"/>
      <dgm:spPr/>
      <dgm:t>
        <a:bodyPr/>
        <a:lstStyle/>
        <a:p>
          <a:r>
            <a:rPr lang="en-US" dirty="0"/>
            <a:t>Protocol execution</a:t>
          </a:r>
        </a:p>
      </dgm:t>
    </dgm:pt>
    <dgm:pt modelId="{256E39E5-D691-4AE9-A62B-D6BA8BF170FA}" type="parTrans" cxnId="{970918E8-8AEA-401C-893E-B833741576BF}">
      <dgm:prSet/>
      <dgm:spPr/>
      <dgm:t>
        <a:bodyPr/>
        <a:lstStyle/>
        <a:p>
          <a:endParaRPr lang="en-US"/>
        </a:p>
      </dgm:t>
    </dgm:pt>
    <dgm:pt modelId="{870D9B39-10C4-4B79-B506-C1FB30E3A7EB}" type="sibTrans" cxnId="{970918E8-8AEA-401C-893E-B833741576BF}">
      <dgm:prSet/>
      <dgm:spPr/>
      <dgm:t>
        <a:bodyPr/>
        <a:lstStyle/>
        <a:p>
          <a:endParaRPr lang="en-US"/>
        </a:p>
      </dgm:t>
    </dgm:pt>
    <dgm:pt modelId="{8424084E-8520-4EBE-A2DE-4C87DEB0757F}" type="pres">
      <dgm:prSet presAssocID="{D399B093-FD65-459B-8682-93D9033EEB39}" presName="cycle" presStyleCnt="0">
        <dgm:presLayoutVars>
          <dgm:dir/>
          <dgm:resizeHandles val="exact"/>
        </dgm:presLayoutVars>
      </dgm:prSet>
      <dgm:spPr/>
    </dgm:pt>
    <dgm:pt modelId="{8B0EA584-787E-4BA4-92FD-AF780573905C}" type="pres">
      <dgm:prSet presAssocID="{003C65BB-1B48-456E-A5B0-9CCE442B8965}" presName="dummy" presStyleCnt="0"/>
      <dgm:spPr/>
    </dgm:pt>
    <dgm:pt modelId="{D7BEB160-502F-45EB-99E1-97C2F6771755}" type="pres">
      <dgm:prSet presAssocID="{003C65BB-1B48-456E-A5B0-9CCE442B8965}" presName="node" presStyleLbl="revTx" presStyleIdx="0" presStyleCnt="3">
        <dgm:presLayoutVars>
          <dgm:bulletEnabled val="1"/>
        </dgm:presLayoutVars>
      </dgm:prSet>
      <dgm:spPr/>
    </dgm:pt>
    <dgm:pt modelId="{4CEFF7D3-BDD8-467B-815E-CBC265061524}" type="pres">
      <dgm:prSet presAssocID="{DEE76F0D-1DC2-4F37-970E-1C3CB3FD863C}" presName="sibTrans" presStyleLbl="node1" presStyleIdx="0" presStyleCnt="3"/>
      <dgm:spPr/>
    </dgm:pt>
    <dgm:pt modelId="{8AA6DCFF-C4BD-48A9-8FCC-3EF28FDEF717}" type="pres">
      <dgm:prSet presAssocID="{AAE15760-F097-4674-950F-A6C21EB0C2CF}" presName="dummy" presStyleCnt="0"/>
      <dgm:spPr/>
    </dgm:pt>
    <dgm:pt modelId="{448482F2-E2C8-41C4-BB49-38B83941EC13}" type="pres">
      <dgm:prSet presAssocID="{AAE15760-F097-4674-950F-A6C21EB0C2CF}" presName="node" presStyleLbl="revTx" presStyleIdx="1" presStyleCnt="3">
        <dgm:presLayoutVars>
          <dgm:bulletEnabled val="1"/>
        </dgm:presLayoutVars>
      </dgm:prSet>
      <dgm:spPr/>
    </dgm:pt>
    <dgm:pt modelId="{5BC441CE-6CFA-4BE6-BDAD-B73FE3B2D79E}" type="pres">
      <dgm:prSet presAssocID="{606AE39F-81E0-4367-A893-B9B84A2E6331}" presName="sibTrans" presStyleLbl="node1" presStyleIdx="1" presStyleCnt="3"/>
      <dgm:spPr/>
    </dgm:pt>
    <dgm:pt modelId="{3F07F6F9-8CBB-45BB-B1C7-3CF2CEA3E174}" type="pres">
      <dgm:prSet presAssocID="{FA70A75F-C8D0-4390-8780-D49B5204EA57}" presName="dummy" presStyleCnt="0"/>
      <dgm:spPr/>
    </dgm:pt>
    <dgm:pt modelId="{2DBC97FB-F6AC-4B0F-811A-E1F31794465B}" type="pres">
      <dgm:prSet presAssocID="{FA70A75F-C8D0-4390-8780-D49B5204EA57}" presName="node" presStyleLbl="revTx" presStyleIdx="2" presStyleCnt="3">
        <dgm:presLayoutVars>
          <dgm:bulletEnabled val="1"/>
        </dgm:presLayoutVars>
      </dgm:prSet>
      <dgm:spPr/>
    </dgm:pt>
    <dgm:pt modelId="{7CDB0B64-D0A2-4D99-ABFC-1011B04A164D}" type="pres">
      <dgm:prSet presAssocID="{870D9B39-10C4-4B79-B506-C1FB30E3A7EB}" presName="sibTrans" presStyleLbl="node1" presStyleIdx="2" presStyleCnt="3"/>
      <dgm:spPr/>
    </dgm:pt>
  </dgm:ptLst>
  <dgm:cxnLst>
    <dgm:cxn modelId="{337DF412-1E70-401B-870F-EB7035A73F7F}" type="presOf" srcId="{D399B093-FD65-459B-8682-93D9033EEB39}" destId="{8424084E-8520-4EBE-A2DE-4C87DEB0757F}" srcOrd="0" destOrd="0" presId="urn:microsoft.com/office/officeart/2005/8/layout/cycle1"/>
    <dgm:cxn modelId="{9F1E582B-8E9B-42EB-A1C9-79CBFBF55CD7}" type="presOf" srcId="{003C65BB-1B48-456E-A5B0-9CCE442B8965}" destId="{D7BEB160-502F-45EB-99E1-97C2F6771755}" srcOrd="0" destOrd="0" presId="urn:microsoft.com/office/officeart/2005/8/layout/cycle1"/>
    <dgm:cxn modelId="{AE18493D-3BFA-4849-A0B3-A66D3C5AD5D2}" type="presOf" srcId="{AAE15760-F097-4674-950F-A6C21EB0C2CF}" destId="{448482F2-E2C8-41C4-BB49-38B83941EC13}" srcOrd="0" destOrd="0" presId="urn:microsoft.com/office/officeart/2005/8/layout/cycle1"/>
    <dgm:cxn modelId="{E2FA965E-4C46-48AF-86FB-6FF6558DEAF1}" type="presOf" srcId="{606AE39F-81E0-4367-A893-B9B84A2E6331}" destId="{5BC441CE-6CFA-4BE6-BDAD-B73FE3B2D79E}" srcOrd="0" destOrd="0" presId="urn:microsoft.com/office/officeart/2005/8/layout/cycle1"/>
    <dgm:cxn modelId="{3D11F26E-61BD-456D-87CE-8FC81915E2EA}" type="presOf" srcId="{FA70A75F-C8D0-4390-8780-D49B5204EA57}" destId="{2DBC97FB-F6AC-4B0F-811A-E1F31794465B}" srcOrd="0" destOrd="0" presId="urn:microsoft.com/office/officeart/2005/8/layout/cycle1"/>
    <dgm:cxn modelId="{CA9B3F90-353F-4A80-8D0E-BAE03EB3F6E5}" type="presOf" srcId="{870D9B39-10C4-4B79-B506-C1FB30E3A7EB}" destId="{7CDB0B64-D0A2-4D99-ABFC-1011B04A164D}" srcOrd="0" destOrd="0" presId="urn:microsoft.com/office/officeart/2005/8/layout/cycle1"/>
    <dgm:cxn modelId="{3BF125A4-2D69-4492-A1D9-B3251419AF2F}" srcId="{D399B093-FD65-459B-8682-93D9033EEB39}" destId="{AAE15760-F097-4674-950F-A6C21EB0C2CF}" srcOrd="1" destOrd="0" parTransId="{1FB36EDD-FA49-4D6D-A952-458DE00F891C}" sibTransId="{606AE39F-81E0-4367-A893-B9B84A2E6331}"/>
    <dgm:cxn modelId="{57EE07D5-6C69-4462-AF84-C680E68B49D5}" srcId="{D399B093-FD65-459B-8682-93D9033EEB39}" destId="{003C65BB-1B48-456E-A5B0-9CCE442B8965}" srcOrd="0" destOrd="0" parTransId="{F6025EEA-3003-4AC9-9F02-342F30478CFC}" sibTransId="{DEE76F0D-1DC2-4F37-970E-1C3CB3FD863C}"/>
    <dgm:cxn modelId="{970918E8-8AEA-401C-893E-B833741576BF}" srcId="{D399B093-FD65-459B-8682-93D9033EEB39}" destId="{FA70A75F-C8D0-4390-8780-D49B5204EA57}" srcOrd="2" destOrd="0" parTransId="{256E39E5-D691-4AE9-A62B-D6BA8BF170FA}" sibTransId="{870D9B39-10C4-4B79-B506-C1FB30E3A7EB}"/>
    <dgm:cxn modelId="{8D03B7EA-11C9-4EA3-8E3B-14C6576CA0FC}" type="presOf" srcId="{DEE76F0D-1DC2-4F37-970E-1C3CB3FD863C}" destId="{4CEFF7D3-BDD8-467B-815E-CBC265061524}" srcOrd="0" destOrd="0" presId="urn:microsoft.com/office/officeart/2005/8/layout/cycle1"/>
    <dgm:cxn modelId="{21651B96-B1DF-47E1-9105-5D62DAA0C084}" type="presParOf" srcId="{8424084E-8520-4EBE-A2DE-4C87DEB0757F}" destId="{8B0EA584-787E-4BA4-92FD-AF780573905C}" srcOrd="0" destOrd="0" presId="urn:microsoft.com/office/officeart/2005/8/layout/cycle1"/>
    <dgm:cxn modelId="{9220D1E8-B1C6-4B76-801A-013EEEC01C64}" type="presParOf" srcId="{8424084E-8520-4EBE-A2DE-4C87DEB0757F}" destId="{D7BEB160-502F-45EB-99E1-97C2F6771755}" srcOrd="1" destOrd="0" presId="urn:microsoft.com/office/officeart/2005/8/layout/cycle1"/>
    <dgm:cxn modelId="{6069A687-CD90-4B88-AA3B-8CBC29AB11C5}" type="presParOf" srcId="{8424084E-8520-4EBE-A2DE-4C87DEB0757F}" destId="{4CEFF7D3-BDD8-467B-815E-CBC265061524}" srcOrd="2" destOrd="0" presId="urn:microsoft.com/office/officeart/2005/8/layout/cycle1"/>
    <dgm:cxn modelId="{B22DF6D3-9843-44D6-A68A-10C3DB5B12FC}" type="presParOf" srcId="{8424084E-8520-4EBE-A2DE-4C87DEB0757F}" destId="{8AA6DCFF-C4BD-48A9-8FCC-3EF28FDEF717}" srcOrd="3" destOrd="0" presId="urn:microsoft.com/office/officeart/2005/8/layout/cycle1"/>
    <dgm:cxn modelId="{C07467CA-4918-4484-8B01-5D1C92AB07C7}" type="presParOf" srcId="{8424084E-8520-4EBE-A2DE-4C87DEB0757F}" destId="{448482F2-E2C8-41C4-BB49-38B83941EC13}" srcOrd="4" destOrd="0" presId="urn:microsoft.com/office/officeart/2005/8/layout/cycle1"/>
    <dgm:cxn modelId="{AE7038E8-BD65-4D73-83E9-273724CCCE62}" type="presParOf" srcId="{8424084E-8520-4EBE-A2DE-4C87DEB0757F}" destId="{5BC441CE-6CFA-4BE6-BDAD-B73FE3B2D79E}" srcOrd="5" destOrd="0" presId="urn:microsoft.com/office/officeart/2005/8/layout/cycle1"/>
    <dgm:cxn modelId="{4862A51B-4E8A-4E59-8701-1E29C45A0627}" type="presParOf" srcId="{8424084E-8520-4EBE-A2DE-4C87DEB0757F}" destId="{3F07F6F9-8CBB-45BB-B1C7-3CF2CEA3E174}" srcOrd="6" destOrd="0" presId="urn:microsoft.com/office/officeart/2005/8/layout/cycle1"/>
    <dgm:cxn modelId="{163C623C-5BDA-4ABC-BDB7-ECC17032C16D}" type="presParOf" srcId="{8424084E-8520-4EBE-A2DE-4C87DEB0757F}" destId="{2DBC97FB-F6AC-4B0F-811A-E1F31794465B}" srcOrd="7" destOrd="0" presId="urn:microsoft.com/office/officeart/2005/8/layout/cycle1"/>
    <dgm:cxn modelId="{2A57727C-E9FE-4546-97B9-D6C772EB9E1C}" type="presParOf" srcId="{8424084E-8520-4EBE-A2DE-4C87DEB0757F}" destId="{7CDB0B64-D0A2-4D99-ABFC-1011B04A164D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EFE38D-B826-4C74-82E7-31EF19DED96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A40D13-CC9C-425D-A6EC-9A0ADCF151C9}">
      <dgm:prSet phldrT="[Text]"/>
      <dgm:spPr/>
      <dgm:t>
        <a:bodyPr/>
        <a:lstStyle/>
        <a:p>
          <a:r>
            <a:rPr lang="en-US" dirty="0"/>
            <a:t>Protocol Creation</a:t>
          </a:r>
        </a:p>
      </dgm:t>
    </dgm:pt>
    <dgm:pt modelId="{E7F7C018-C720-4022-9679-A4E19F273A23}" type="parTrans" cxnId="{B3A5B0D6-A674-4DB9-9881-3154F94E8388}">
      <dgm:prSet/>
      <dgm:spPr/>
      <dgm:t>
        <a:bodyPr/>
        <a:lstStyle/>
        <a:p>
          <a:endParaRPr lang="en-US"/>
        </a:p>
      </dgm:t>
    </dgm:pt>
    <dgm:pt modelId="{CC1E56A5-1103-4DEB-A354-98D5E5210BD1}" type="sibTrans" cxnId="{B3A5B0D6-A674-4DB9-9881-3154F94E8388}">
      <dgm:prSet/>
      <dgm:spPr/>
      <dgm:t>
        <a:bodyPr/>
        <a:lstStyle/>
        <a:p>
          <a:endParaRPr lang="en-US"/>
        </a:p>
      </dgm:t>
    </dgm:pt>
    <dgm:pt modelId="{EF850C9A-51CC-48A9-AA57-6EA6300A7B11}">
      <dgm:prSet phldrT="[Text]"/>
      <dgm:spPr/>
      <dgm:t>
        <a:bodyPr/>
        <a:lstStyle/>
        <a:p>
          <a:r>
            <a:rPr lang="en-US" dirty="0"/>
            <a:t>Protocol Approval</a:t>
          </a:r>
        </a:p>
      </dgm:t>
    </dgm:pt>
    <dgm:pt modelId="{4386B0A9-6D52-47E6-9553-B741B881B1F0}" type="parTrans" cxnId="{379D0A8A-BA82-4B33-AC4D-15A931FAAD1D}">
      <dgm:prSet/>
      <dgm:spPr/>
      <dgm:t>
        <a:bodyPr/>
        <a:lstStyle/>
        <a:p>
          <a:endParaRPr lang="en-US"/>
        </a:p>
      </dgm:t>
    </dgm:pt>
    <dgm:pt modelId="{F26883E6-A728-4704-A575-CC09D684FB20}" type="sibTrans" cxnId="{379D0A8A-BA82-4B33-AC4D-15A931FAAD1D}">
      <dgm:prSet/>
      <dgm:spPr/>
      <dgm:t>
        <a:bodyPr/>
        <a:lstStyle/>
        <a:p>
          <a:endParaRPr lang="en-US"/>
        </a:p>
      </dgm:t>
    </dgm:pt>
    <dgm:pt modelId="{746E7382-894A-4A48-9DCE-63E10A673A52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31F47DBA-6BCD-4ABA-A3CC-B1CE8CD6D6E7}" type="parTrans" cxnId="{65B71F53-DC7C-4F2C-B845-E332347BDAA9}">
      <dgm:prSet/>
      <dgm:spPr/>
      <dgm:t>
        <a:bodyPr/>
        <a:lstStyle/>
        <a:p>
          <a:endParaRPr lang="en-US"/>
        </a:p>
      </dgm:t>
    </dgm:pt>
    <dgm:pt modelId="{19020AA4-D42F-4D23-BFD1-A65867D36851}" type="sibTrans" cxnId="{65B71F53-DC7C-4F2C-B845-E332347BDAA9}">
      <dgm:prSet/>
      <dgm:spPr/>
      <dgm:t>
        <a:bodyPr/>
        <a:lstStyle/>
        <a:p>
          <a:endParaRPr lang="en-US"/>
        </a:p>
      </dgm:t>
    </dgm:pt>
    <dgm:pt modelId="{267F5E9E-F7A4-4222-B7E1-0A9D412A8BA6}" type="pres">
      <dgm:prSet presAssocID="{A3EFE38D-B826-4C74-82E7-31EF19DED96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FF7C8B7-E45B-4BAB-8596-5322ECD8782D}" type="pres">
      <dgm:prSet presAssocID="{746E7382-894A-4A48-9DCE-63E10A673A52}" presName="Accent3" presStyleCnt="0"/>
      <dgm:spPr/>
    </dgm:pt>
    <dgm:pt modelId="{AABC71A9-D61E-4441-B846-0FC5E46D7F39}" type="pres">
      <dgm:prSet presAssocID="{746E7382-894A-4A48-9DCE-63E10A673A52}" presName="Accent" presStyleLbl="node1" presStyleIdx="0" presStyleCnt="3"/>
      <dgm:spPr>
        <a:noFill/>
        <a:ln>
          <a:noFill/>
        </a:ln>
      </dgm:spPr>
    </dgm:pt>
    <dgm:pt modelId="{4436E088-A31F-44D4-A076-CA10DD36CB2D}" type="pres">
      <dgm:prSet presAssocID="{746E7382-894A-4A48-9DCE-63E10A673A52}" presName="ParentBackground3" presStyleCnt="0"/>
      <dgm:spPr/>
    </dgm:pt>
    <dgm:pt modelId="{EB793209-A19B-49AB-AC25-4319FF2CBF4A}" type="pres">
      <dgm:prSet presAssocID="{746E7382-894A-4A48-9DCE-63E10A673A52}" presName="ParentBackground" presStyleLbl="fgAcc1" presStyleIdx="0" presStyleCnt="3"/>
      <dgm:spPr/>
    </dgm:pt>
    <dgm:pt modelId="{FEC5FDF8-FA44-4790-979A-44D44C8C8F04}" type="pres">
      <dgm:prSet presAssocID="{746E7382-894A-4A48-9DCE-63E10A673A5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737BC0-8381-4419-AEE0-DCBC299E3786}" type="pres">
      <dgm:prSet presAssocID="{EF850C9A-51CC-48A9-AA57-6EA6300A7B11}" presName="Accent2" presStyleCnt="0"/>
      <dgm:spPr/>
    </dgm:pt>
    <dgm:pt modelId="{444A377B-6527-41DD-9429-05A519C8C1C3}" type="pres">
      <dgm:prSet presAssocID="{EF850C9A-51CC-48A9-AA57-6EA6300A7B11}" presName="Accent" presStyleLbl="node1" presStyleIdx="1" presStyleCnt="3"/>
      <dgm:spPr/>
    </dgm:pt>
    <dgm:pt modelId="{73482246-9D17-4D03-9D0F-9D7159FF5BA9}" type="pres">
      <dgm:prSet presAssocID="{EF850C9A-51CC-48A9-AA57-6EA6300A7B11}" presName="ParentBackground2" presStyleCnt="0"/>
      <dgm:spPr/>
    </dgm:pt>
    <dgm:pt modelId="{BF12E922-7ABC-490F-9865-B458D8BF8ADD}" type="pres">
      <dgm:prSet presAssocID="{EF850C9A-51CC-48A9-AA57-6EA6300A7B11}" presName="ParentBackground" presStyleLbl="fgAcc1" presStyleIdx="1" presStyleCnt="3"/>
      <dgm:spPr/>
    </dgm:pt>
    <dgm:pt modelId="{B3ADEFC1-A50B-48B8-912B-234AA4958B64}" type="pres">
      <dgm:prSet presAssocID="{EF850C9A-51CC-48A9-AA57-6EA6300A7B1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D30CEF7-941E-48B7-859C-E0D85493EE20}" type="pres">
      <dgm:prSet presAssocID="{EDA40D13-CC9C-425D-A6EC-9A0ADCF151C9}" presName="Accent1" presStyleCnt="0"/>
      <dgm:spPr/>
    </dgm:pt>
    <dgm:pt modelId="{9B3AB254-922C-471E-A08F-F952C7B49353}" type="pres">
      <dgm:prSet presAssocID="{EDA40D13-CC9C-425D-A6EC-9A0ADCF151C9}" presName="Accent" presStyleLbl="node1" presStyleIdx="2" presStyleCnt="3"/>
      <dgm:spPr/>
    </dgm:pt>
    <dgm:pt modelId="{8516CA1F-54F8-4003-8ED2-2D9449DCB9F4}" type="pres">
      <dgm:prSet presAssocID="{EDA40D13-CC9C-425D-A6EC-9A0ADCF151C9}" presName="ParentBackground1" presStyleCnt="0"/>
      <dgm:spPr/>
    </dgm:pt>
    <dgm:pt modelId="{1F887CFA-42B3-424E-96B0-EE255B6B7E41}" type="pres">
      <dgm:prSet presAssocID="{EDA40D13-CC9C-425D-A6EC-9A0ADCF151C9}" presName="ParentBackground" presStyleLbl="fgAcc1" presStyleIdx="2" presStyleCnt="3"/>
      <dgm:spPr/>
    </dgm:pt>
    <dgm:pt modelId="{44132B4C-0F96-44A8-A235-E3E1E1E20505}" type="pres">
      <dgm:prSet presAssocID="{EDA40D13-CC9C-425D-A6EC-9A0ADCF151C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9B47F14-AECB-4620-B6EF-80DEA788F2E6}" type="presOf" srcId="{746E7382-894A-4A48-9DCE-63E10A673A52}" destId="{FEC5FDF8-FA44-4790-979A-44D44C8C8F04}" srcOrd="1" destOrd="0" presId="urn:microsoft.com/office/officeart/2011/layout/CircleProcess"/>
    <dgm:cxn modelId="{3B276315-5A51-4FE0-BABB-A32875245F7A}" type="presOf" srcId="{EDA40D13-CC9C-425D-A6EC-9A0ADCF151C9}" destId="{44132B4C-0F96-44A8-A235-E3E1E1E20505}" srcOrd="1" destOrd="0" presId="urn:microsoft.com/office/officeart/2011/layout/CircleProcess"/>
    <dgm:cxn modelId="{558F7621-F1B5-48AB-92DB-AE42C847C5FA}" type="presOf" srcId="{EDA40D13-CC9C-425D-A6EC-9A0ADCF151C9}" destId="{1F887CFA-42B3-424E-96B0-EE255B6B7E41}" srcOrd="0" destOrd="0" presId="urn:microsoft.com/office/officeart/2011/layout/CircleProcess"/>
    <dgm:cxn modelId="{65B71F53-DC7C-4F2C-B845-E332347BDAA9}" srcId="{A3EFE38D-B826-4C74-82E7-31EF19DED964}" destId="{746E7382-894A-4A48-9DCE-63E10A673A52}" srcOrd="2" destOrd="0" parTransId="{31F47DBA-6BCD-4ABA-A3CC-B1CE8CD6D6E7}" sibTransId="{19020AA4-D42F-4D23-BFD1-A65867D36851}"/>
    <dgm:cxn modelId="{379D0A8A-BA82-4B33-AC4D-15A931FAAD1D}" srcId="{A3EFE38D-B826-4C74-82E7-31EF19DED964}" destId="{EF850C9A-51CC-48A9-AA57-6EA6300A7B11}" srcOrd="1" destOrd="0" parTransId="{4386B0A9-6D52-47E6-9553-B741B881B1F0}" sibTransId="{F26883E6-A728-4704-A575-CC09D684FB20}"/>
    <dgm:cxn modelId="{202439A8-EFE3-4523-AD87-7E624A698451}" type="presOf" srcId="{A3EFE38D-B826-4C74-82E7-31EF19DED964}" destId="{267F5E9E-F7A4-4222-B7E1-0A9D412A8BA6}" srcOrd="0" destOrd="0" presId="urn:microsoft.com/office/officeart/2011/layout/CircleProcess"/>
    <dgm:cxn modelId="{7321E6C2-D75A-4344-9CCE-956B3075AE08}" type="presOf" srcId="{746E7382-894A-4A48-9DCE-63E10A673A52}" destId="{EB793209-A19B-49AB-AC25-4319FF2CBF4A}" srcOrd="0" destOrd="0" presId="urn:microsoft.com/office/officeart/2011/layout/CircleProcess"/>
    <dgm:cxn modelId="{610B22CE-7FDE-44F9-8D94-2B864C9FA865}" type="presOf" srcId="{EF850C9A-51CC-48A9-AA57-6EA6300A7B11}" destId="{B3ADEFC1-A50B-48B8-912B-234AA4958B64}" srcOrd="1" destOrd="0" presId="urn:microsoft.com/office/officeart/2011/layout/CircleProcess"/>
    <dgm:cxn modelId="{B3A5B0D6-A674-4DB9-9881-3154F94E8388}" srcId="{A3EFE38D-B826-4C74-82E7-31EF19DED964}" destId="{EDA40D13-CC9C-425D-A6EC-9A0ADCF151C9}" srcOrd="0" destOrd="0" parTransId="{E7F7C018-C720-4022-9679-A4E19F273A23}" sibTransId="{CC1E56A5-1103-4DEB-A354-98D5E5210BD1}"/>
    <dgm:cxn modelId="{B1F52CFF-5F14-47D9-841B-216230E91FEB}" type="presOf" srcId="{EF850C9A-51CC-48A9-AA57-6EA6300A7B11}" destId="{BF12E922-7ABC-490F-9865-B458D8BF8ADD}" srcOrd="0" destOrd="0" presId="urn:microsoft.com/office/officeart/2011/layout/CircleProcess"/>
    <dgm:cxn modelId="{B8A4B5B7-0022-47BF-B0E2-181B79A9126C}" type="presParOf" srcId="{267F5E9E-F7A4-4222-B7E1-0A9D412A8BA6}" destId="{0FF7C8B7-E45B-4BAB-8596-5322ECD8782D}" srcOrd="0" destOrd="0" presId="urn:microsoft.com/office/officeart/2011/layout/CircleProcess"/>
    <dgm:cxn modelId="{36690CF7-4F53-4F0A-AAF7-CAF03058CBDC}" type="presParOf" srcId="{0FF7C8B7-E45B-4BAB-8596-5322ECD8782D}" destId="{AABC71A9-D61E-4441-B846-0FC5E46D7F39}" srcOrd="0" destOrd="0" presId="urn:microsoft.com/office/officeart/2011/layout/CircleProcess"/>
    <dgm:cxn modelId="{2EC8B1D7-0642-4A64-A248-CDAB74761797}" type="presParOf" srcId="{267F5E9E-F7A4-4222-B7E1-0A9D412A8BA6}" destId="{4436E088-A31F-44D4-A076-CA10DD36CB2D}" srcOrd="1" destOrd="0" presId="urn:microsoft.com/office/officeart/2011/layout/CircleProcess"/>
    <dgm:cxn modelId="{C7CEBBF2-4302-44C6-895A-B365DF1B7876}" type="presParOf" srcId="{4436E088-A31F-44D4-A076-CA10DD36CB2D}" destId="{EB793209-A19B-49AB-AC25-4319FF2CBF4A}" srcOrd="0" destOrd="0" presId="urn:microsoft.com/office/officeart/2011/layout/CircleProcess"/>
    <dgm:cxn modelId="{F26C04D2-5423-48CF-B05C-A33F73C685A8}" type="presParOf" srcId="{267F5E9E-F7A4-4222-B7E1-0A9D412A8BA6}" destId="{FEC5FDF8-FA44-4790-979A-44D44C8C8F04}" srcOrd="2" destOrd="0" presId="urn:microsoft.com/office/officeart/2011/layout/CircleProcess"/>
    <dgm:cxn modelId="{0AD3F222-8F65-4B2F-8237-D37909B5D011}" type="presParOf" srcId="{267F5E9E-F7A4-4222-B7E1-0A9D412A8BA6}" destId="{88737BC0-8381-4419-AEE0-DCBC299E3786}" srcOrd="3" destOrd="0" presId="urn:microsoft.com/office/officeart/2011/layout/CircleProcess"/>
    <dgm:cxn modelId="{72A869BC-D711-4E51-81EE-CF9188B6FBC3}" type="presParOf" srcId="{88737BC0-8381-4419-AEE0-DCBC299E3786}" destId="{444A377B-6527-41DD-9429-05A519C8C1C3}" srcOrd="0" destOrd="0" presId="urn:microsoft.com/office/officeart/2011/layout/CircleProcess"/>
    <dgm:cxn modelId="{F6FD4864-B150-45A9-ACAE-9D5AF16DFCE2}" type="presParOf" srcId="{267F5E9E-F7A4-4222-B7E1-0A9D412A8BA6}" destId="{73482246-9D17-4D03-9D0F-9D7159FF5BA9}" srcOrd="4" destOrd="0" presId="urn:microsoft.com/office/officeart/2011/layout/CircleProcess"/>
    <dgm:cxn modelId="{00BCC570-8F69-4A4D-AEC5-2B27393AAB2D}" type="presParOf" srcId="{73482246-9D17-4D03-9D0F-9D7159FF5BA9}" destId="{BF12E922-7ABC-490F-9865-B458D8BF8ADD}" srcOrd="0" destOrd="0" presId="urn:microsoft.com/office/officeart/2011/layout/CircleProcess"/>
    <dgm:cxn modelId="{42440F74-E8C4-4F84-9D70-85A63A3D479E}" type="presParOf" srcId="{267F5E9E-F7A4-4222-B7E1-0A9D412A8BA6}" destId="{B3ADEFC1-A50B-48B8-912B-234AA4958B64}" srcOrd="5" destOrd="0" presId="urn:microsoft.com/office/officeart/2011/layout/CircleProcess"/>
    <dgm:cxn modelId="{FCEC5573-A820-4C22-8A39-E62B7FD920DC}" type="presParOf" srcId="{267F5E9E-F7A4-4222-B7E1-0A9D412A8BA6}" destId="{5D30CEF7-941E-48B7-859C-E0D85493EE20}" srcOrd="6" destOrd="0" presId="urn:microsoft.com/office/officeart/2011/layout/CircleProcess"/>
    <dgm:cxn modelId="{2C986B80-3043-42FC-B3AB-A6D99A6714F0}" type="presParOf" srcId="{5D30CEF7-941E-48B7-859C-E0D85493EE20}" destId="{9B3AB254-922C-471E-A08F-F952C7B49353}" srcOrd="0" destOrd="0" presId="urn:microsoft.com/office/officeart/2011/layout/CircleProcess"/>
    <dgm:cxn modelId="{042CBA22-3DD3-4180-A313-790FCE08921B}" type="presParOf" srcId="{267F5E9E-F7A4-4222-B7E1-0A9D412A8BA6}" destId="{8516CA1F-54F8-4003-8ED2-2D9449DCB9F4}" srcOrd="7" destOrd="0" presId="urn:microsoft.com/office/officeart/2011/layout/CircleProcess"/>
    <dgm:cxn modelId="{3478376A-C267-4301-9212-38103A50AB5D}" type="presParOf" srcId="{8516CA1F-54F8-4003-8ED2-2D9449DCB9F4}" destId="{1F887CFA-42B3-424E-96B0-EE255B6B7E41}" srcOrd="0" destOrd="0" presId="urn:microsoft.com/office/officeart/2011/layout/CircleProcess"/>
    <dgm:cxn modelId="{82AB33AF-A83B-4A8D-B0B8-34493251CFD8}" type="presParOf" srcId="{267F5E9E-F7A4-4222-B7E1-0A9D412A8BA6}" destId="{44132B4C-0F96-44A8-A235-E3E1E1E20505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CFDD66-694D-4885-B093-2BA915866A9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DB58ED-253E-4E31-AD63-D84BA117B228}">
      <dgm:prSet phldrT="[Text]"/>
      <dgm:spPr/>
      <dgm:t>
        <a:bodyPr/>
        <a:lstStyle/>
        <a:p>
          <a:r>
            <a:rPr lang="en-US" dirty="0"/>
            <a:t>Current Process</a:t>
          </a:r>
        </a:p>
      </dgm:t>
    </dgm:pt>
    <dgm:pt modelId="{2D6101CB-E0E3-43BE-AF4C-5454F86A4783}" type="parTrans" cxnId="{2EFF6EDF-99EE-4BB3-80F2-A5FE8DD595DB}">
      <dgm:prSet/>
      <dgm:spPr/>
      <dgm:t>
        <a:bodyPr/>
        <a:lstStyle/>
        <a:p>
          <a:endParaRPr lang="en-US"/>
        </a:p>
      </dgm:t>
    </dgm:pt>
    <dgm:pt modelId="{A89A5B98-AF4F-4D3F-A8CF-C1DB9670405A}" type="sibTrans" cxnId="{2EFF6EDF-99EE-4BB3-80F2-A5FE8DD595DB}">
      <dgm:prSet/>
      <dgm:spPr/>
      <dgm:t>
        <a:bodyPr/>
        <a:lstStyle/>
        <a:p>
          <a:endParaRPr lang="en-US"/>
        </a:p>
      </dgm:t>
    </dgm:pt>
    <dgm:pt modelId="{734E1FAB-7660-47B3-8624-EB2A8F8678E0}">
      <dgm:prSet phldrT="[Text]"/>
      <dgm:spPr/>
      <dgm:t>
        <a:bodyPr/>
        <a:lstStyle/>
        <a:p>
          <a:r>
            <a:rPr lang="en-US" dirty="0"/>
            <a:t>Created in MS Word saved in PDF and MS Word</a:t>
          </a:r>
        </a:p>
      </dgm:t>
    </dgm:pt>
    <dgm:pt modelId="{94E97286-E4AF-4E1B-81C9-A8B34FBEC6C6}" type="parTrans" cxnId="{BACD2B76-ADF9-4822-9F55-2E9BCE52990F}">
      <dgm:prSet/>
      <dgm:spPr/>
      <dgm:t>
        <a:bodyPr/>
        <a:lstStyle/>
        <a:p>
          <a:endParaRPr lang="en-US"/>
        </a:p>
      </dgm:t>
    </dgm:pt>
    <dgm:pt modelId="{65DBE602-BEA2-43C2-BDC8-A061A18CF532}" type="sibTrans" cxnId="{BACD2B76-ADF9-4822-9F55-2E9BCE52990F}">
      <dgm:prSet/>
      <dgm:spPr/>
      <dgm:t>
        <a:bodyPr/>
        <a:lstStyle/>
        <a:p>
          <a:endParaRPr lang="en-US"/>
        </a:p>
      </dgm:t>
    </dgm:pt>
    <dgm:pt modelId="{664F2431-2A85-4B07-A6C9-07ACE2F7B123}">
      <dgm:prSet phldrT="[Text]"/>
      <dgm:spPr/>
      <dgm:t>
        <a:bodyPr/>
        <a:lstStyle/>
        <a:p>
          <a:r>
            <a:rPr lang="en-US" dirty="0"/>
            <a:t>Agile approval</a:t>
          </a:r>
        </a:p>
      </dgm:t>
    </dgm:pt>
    <dgm:pt modelId="{84320C50-A23A-470B-B74E-47FFBFCBE153}" type="parTrans" cxnId="{0C467D82-C372-4C48-AE2D-643EC1D74CA7}">
      <dgm:prSet/>
      <dgm:spPr/>
      <dgm:t>
        <a:bodyPr/>
        <a:lstStyle/>
        <a:p>
          <a:endParaRPr lang="en-US"/>
        </a:p>
      </dgm:t>
    </dgm:pt>
    <dgm:pt modelId="{6C7EAE06-80AF-4DDC-994B-7293FCC63FE8}" type="sibTrans" cxnId="{0C467D82-C372-4C48-AE2D-643EC1D74CA7}">
      <dgm:prSet/>
      <dgm:spPr/>
      <dgm:t>
        <a:bodyPr/>
        <a:lstStyle/>
        <a:p>
          <a:endParaRPr lang="en-US"/>
        </a:p>
      </dgm:t>
    </dgm:pt>
    <dgm:pt modelId="{FD1AF7AD-5BEF-4B46-81EE-3ACA9DA08EEF}">
      <dgm:prSet phldrT="[Text]"/>
      <dgm:spPr/>
      <dgm:t>
        <a:bodyPr/>
        <a:lstStyle/>
        <a:p>
          <a:r>
            <a:rPr lang="en-US" dirty="0"/>
            <a:t>New process</a:t>
          </a:r>
        </a:p>
      </dgm:t>
    </dgm:pt>
    <dgm:pt modelId="{15903653-A904-4E01-8617-0A36C3F8C6EB}" type="parTrans" cxnId="{D974FBC3-54B9-4B0F-B6D5-9BC7EA350FBF}">
      <dgm:prSet/>
      <dgm:spPr/>
      <dgm:t>
        <a:bodyPr/>
        <a:lstStyle/>
        <a:p>
          <a:endParaRPr lang="en-US"/>
        </a:p>
      </dgm:t>
    </dgm:pt>
    <dgm:pt modelId="{74799EB0-3D06-486F-86A1-852633F9BBFA}" type="sibTrans" cxnId="{D974FBC3-54B9-4B0F-B6D5-9BC7EA350FBF}">
      <dgm:prSet/>
      <dgm:spPr/>
      <dgm:t>
        <a:bodyPr/>
        <a:lstStyle/>
        <a:p>
          <a:endParaRPr lang="en-US"/>
        </a:p>
      </dgm:t>
    </dgm:pt>
    <dgm:pt modelId="{395CB9B4-5278-44B7-8998-B57B2340CAC2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dirty="0"/>
            <a:t>Created as Verification Test case WI, exported as PDF</a:t>
          </a:r>
        </a:p>
      </dgm:t>
    </dgm:pt>
    <dgm:pt modelId="{CA7D2F42-3E06-44AC-90B6-6CDADD0F1516}" type="parTrans" cxnId="{EE2EEF36-E986-41E2-AF96-D94F1059A9B4}">
      <dgm:prSet/>
      <dgm:spPr/>
      <dgm:t>
        <a:bodyPr/>
        <a:lstStyle/>
        <a:p>
          <a:endParaRPr lang="en-US"/>
        </a:p>
      </dgm:t>
    </dgm:pt>
    <dgm:pt modelId="{5101F92B-B627-47B3-AB33-794F3F70054B}" type="sibTrans" cxnId="{EE2EEF36-E986-41E2-AF96-D94F1059A9B4}">
      <dgm:prSet/>
      <dgm:spPr/>
      <dgm:t>
        <a:bodyPr/>
        <a:lstStyle/>
        <a:p>
          <a:endParaRPr lang="en-US"/>
        </a:p>
      </dgm:t>
    </dgm:pt>
    <dgm:pt modelId="{626316D4-EC09-4BFE-BB21-F883C4B88F74}">
      <dgm:prSet phldrT="[Text]"/>
      <dgm:spPr/>
      <dgm:t>
        <a:bodyPr/>
        <a:lstStyle/>
        <a:p>
          <a:r>
            <a:rPr lang="en-US" dirty="0"/>
            <a:t>Agile approval</a:t>
          </a:r>
        </a:p>
      </dgm:t>
    </dgm:pt>
    <dgm:pt modelId="{72372165-9E1B-4376-AC3A-124BE71C321B}" type="parTrans" cxnId="{E764FF1D-8F67-4CAA-BC5F-E599C0F9737B}">
      <dgm:prSet/>
      <dgm:spPr/>
      <dgm:t>
        <a:bodyPr/>
        <a:lstStyle/>
        <a:p>
          <a:endParaRPr lang="en-US"/>
        </a:p>
      </dgm:t>
    </dgm:pt>
    <dgm:pt modelId="{50AFCE4D-18B4-48CE-B8A6-D5D8B7F7D183}" type="sibTrans" cxnId="{E764FF1D-8F67-4CAA-BC5F-E599C0F9737B}">
      <dgm:prSet/>
      <dgm:spPr/>
      <dgm:t>
        <a:bodyPr/>
        <a:lstStyle/>
        <a:p>
          <a:endParaRPr lang="en-US"/>
        </a:p>
      </dgm:t>
    </dgm:pt>
    <dgm:pt modelId="{9DC354C8-6309-44EF-A123-9E2D7042C50E}">
      <dgm:prSet phldrT="[Text]"/>
      <dgm:spPr/>
      <dgm:t>
        <a:bodyPr/>
        <a:lstStyle/>
        <a:p>
          <a:r>
            <a:rPr lang="en-US" dirty="0"/>
            <a:t>Executed manually, results recorded manually in MS word</a:t>
          </a:r>
        </a:p>
      </dgm:t>
    </dgm:pt>
    <dgm:pt modelId="{17E89A64-7D40-4A7B-A7F2-757984A3F1B8}" type="parTrans" cxnId="{D1B29E58-37C4-4163-987F-8485C488038B}">
      <dgm:prSet/>
      <dgm:spPr/>
      <dgm:t>
        <a:bodyPr/>
        <a:lstStyle/>
        <a:p>
          <a:endParaRPr lang="en-US"/>
        </a:p>
      </dgm:t>
    </dgm:pt>
    <dgm:pt modelId="{1D30A5E8-8F50-4E6A-8D36-7FE9407A3667}" type="sibTrans" cxnId="{D1B29E58-37C4-4163-987F-8485C488038B}">
      <dgm:prSet/>
      <dgm:spPr/>
      <dgm:t>
        <a:bodyPr/>
        <a:lstStyle/>
        <a:p>
          <a:endParaRPr lang="en-US"/>
        </a:p>
      </dgm:t>
    </dgm:pt>
    <dgm:pt modelId="{553241D6-18EE-4E94-9F6D-AA206E3D6603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dirty="0"/>
            <a:t>Executed manually, results recorded in Polarion test run</a:t>
          </a:r>
        </a:p>
      </dgm:t>
    </dgm:pt>
    <dgm:pt modelId="{C9C043E9-8A50-4FDF-BA61-298801829F66}" type="parTrans" cxnId="{FD908C41-2BDF-435C-83E6-699789AAE6EC}">
      <dgm:prSet/>
      <dgm:spPr/>
      <dgm:t>
        <a:bodyPr/>
        <a:lstStyle/>
        <a:p>
          <a:endParaRPr lang="en-US"/>
        </a:p>
      </dgm:t>
    </dgm:pt>
    <dgm:pt modelId="{B538454A-0915-4347-8F38-8351B01F45EF}" type="sibTrans" cxnId="{FD908C41-2BDF-435C-83E6-699789AAE6EC}">
      <dgm:prSet/>
      <dgm:spPr/>
      <dgm:t>
        <a:bodyPr/>
        <a:lstStyle/>
        <a:p>
          <a:endParaRPr lang="en-US"/>
        </a:p>
      </dgm:t>
    </dgm:pt>
    <dgm:pt modelId="{BDE984AF-607A-47DC-BE31-4508C677FCD8}">
      <dgm:prSet phldrT="[Text]"/>
      <dgm:spPr/>
      <dgm:t>
        <a:bodyPr/>
        <a:lstStyle/>
        <a:p>
          <a:r>
            <a:rPr lang="en-US" dirty="0"/>
            <a:t>Create in MS Word, saved in PDF and MS word</a:t>
          </a:r>
        </a:p>
      </dgm:t>
    </dgm:pt>
    <dgm:pt modelId="{AFB5AA7F-8A45-408D-96D4-CDB4FA83CD63}" type="parTrans" cxnId="{5B29F332-BB28-4677-871C-CFE227E96317}">
      <dgm:prSet/>
      <dgm:spPr/>
      <dgm:t>
        <a:bodyPr/>
        <a:lstStyle/>
        <a:p>
          <a:endParaRPr lang="en-US"/>
        </a:p>
      </dgm:t>
    </dgm:pt>
    <dgm:pt modelId="{7CEB096C-165A-41E4-BC72-D7FFB5C93AF5}" type="sibTrans" cxnId="{5B29F332-BB28-4677-871C-CFE227E96317}">
      <dgm:prSet/>
      <dgm:spPr/>
      <dgm:t>
        <a:bodyPr/>
        <a:lstStyle/>
        <a:p>
          <a:endParaRPr lang="en-US"/>
        </a:p>
      </dgm:t>
    </dgm:pt>
    <dgm:pt modelId="{62CC21B1-F32C-4D35-BED8-669795048169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dirty="0"/>
            <a:t>Exported as PDF</a:t>
          </a:r>
        </a:p>
      </dgm:t>
    </dgm:pt>
    <dgm:pt modelId="{0E42CFBF-D3C7-4B0D-8E74-736B1B862DB0}" type="parTrans" cxnId="{1B118B1A-2870-4E89-9A55-1E5CA8898F9B}">
      <dgm:prSet/>
      <dgm:spPr/>
      <dgm:t>
        <a:bodyPr/>
        <a:lstStyle/>
        <a:p>
          <a:endParaRPr lang="en-US"/>
        </a:p>
      </dgm:t>
    </dgm:pt>
    <dgm:pt modelId="{4700083A-0937-4346-9673-4886CAC61EE8}" type="sibTrans" cxnId="{1B118B1A-2870-4E89-9A55-1E5CA8898F9B}">
      <dgm:prSet/>
      <dgm:spPr/>
      <dgm:t>
        <a:bodyPr/>
        <a:lstStyle/>
        <a:p>
          <a:endParaRPr lang="en-US"/>
        </a:p>
      </dgm:t>
    </dgm:pt>
    <dgm:pt modelId="{BDB1618C-7A64-4DF4-A9B3-CD3F81310BE9}">
      <dgm:prSet phldrT="[Text]"/>
      <dgm:spPr/>
      <dgm:t>
        <a:bodyPr/>
        <a:lstStyle/>
        <a:p>
          <a:r>
            <a:rPr lang="en-US" dirty="0"/>
            <a:t>Agile approval</a:t>
          </a:r>
        </a:p>
      </dgm:t>
    </dgm:pt>
    <dgm:pt modelId="{C8399492-35BB-481D-98FF-DC8A6DA0C47B}" type="parTrans" cxnId="{A35001F3-CF40-45CA-AD7C-4279B4F82591}">
      <dgm:prSet/>
      <dgm:spPr/>
      <dgm:t>
        <a:bodyPr/>
        <a:lstStyle/>
        <a:p>
          <a:endParaRPr lang="en-US"/>
        </a:p>
      </dgm:t>
    </dgm:pt>
    <dgm:pt modelId="{509B20E6-503D-4D16-86CD-84DC09377DBB}" type="sibTrans" cxnId="{A35001F3-CF40-45CA-AD7C-4279B4F82591}">
      <dgm:prSet/>
      <dgm:spPr/>
      <dgm:t>
        <a:bodyPr/>
        <a:lstStyle/>
        <a:p>
          <a:endParaRPr lang="en-US"/>
        </a:p>
      </dgm:t>
    </dgm:pt>
    <dgm:pt modelId="{CAF5ED81-12BA-4864-A4E1-8D9472BA4437}">
      <dgm:prSet phldrT="[Text]"/>
      <dgm:spPr/>
      <dgm:t>
        <a:bodyPr/>
        <a:lstStyle/>
        <a:p>
          <a:r>
            <a:rPr lang="en-US" dirty="0"/>
            <a:t>Agile approval</a:t>
          </a:r>
        </a:p>
      </dgm:t>
    </dgm:pt>
    <dgm:pt modelId="{58A7783C-6199-47F2-8A16-21323894E3CA}" type="parTrans" cxnId="{4FB18934-E0B2-47DA-94DD-60BE2598F68D}">
      <dgm:prSet/>
      <dgm:spPr/>
      <dgm:t>
        <a:bodyPr/>
        <a:lstStyle/>
        <a:p>
          <a:endParaRPr lang="en-US"/>
        </a:p>
      </dgm:t>
    </dgm:pt>
    <dgm:pt modelId="{49DCA949-869E-4838-8CA1-295E69A932E4}" type="sibTrans" cxnId="{4FB18934-E0B2-47DA-94DD-60BE2598F68D}">
      <dgm:prSet/>
      <dgm:spPr/>
      <dgm:t>
        <a:bodyPr/>
        <a:lstStyle/>
        <a:p>
          <a:endParaRPr lang="en-US"/>
        </a:p>
      </dgm:t>
    </dgm:pt>
    <dgm:pt modelId="{6FCC999C-473C-4564-BAB0-76724AD7DFD7}" type="pres">
      <dgm:prSet presAssocID="{8ACFDD66-694D-4885-B093-2BA915866A9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A8C8ED-3306-4935-9792-FD614D4E4A3B}" type="pres">
      <dgm:prSet presAssocID="{EEDB58ED-253E-4E31-AD63-D84BA117B228}" presName="horFlow" presStyleCnt="0"/>
      <dgm:spPr/>
    </dgm:pt>
    <dgm:pt modelId="{3F108A0B-0B9F-4162-8C71-C022AD2E5E30}" type="pres">
      <dgm:prSet presAssocID="{EEDB58ED-253E-4E31-AD63-D84BA117B228}" presName="bigChev" presStyleLbl="node1" presStyleIdx="0" presStyleCnt="2"/>
      <dgm:spPr/>
    </dgm:pt>
    <dgm:pt modelId="{AD20DA1E-EE2A-4402-BC72-B120E8BE46EF}" type="pres">
      <dgm:prSet presAssocID="{94E97286-E4AF-4E1B-81C9-A8B34FBEC6C6}" presName="parTrans" presStyleCnt="0"/>
      <dgm:spPr/>
    </dgm:pt>
    <dgm:pt modelId="{3988BEB6-A147-4A84-B7E7-2360810F5B61}" type="pres">
      <dgm:prSet presAssocID="{734E1FAB-7660-47B3-8624-EB2A8F8678E0}" presName="node" presStyleLbl="alignAccFollowNode1" presStyleIdx="0" presStyleCnt="10">
        <dgm:presLayoutVars>
          <dgm:bulletEnabled val="1"/>
        </dgm:presLayoutVars>
      </dgm:prSet>
      <dgm:spPr/>
    </dgm:pt>
    <dgm:pt modelId="{8A62D861-71A9-428F-B74E-D7841935B57E}" type="pres">
      <dgm:prSet presAssocID="{65DBE602-BEA2-43C2-BDC8-A061A18CF532}" presName="sibTrans" presStyleCnt="0"/>
      <dgm:spPr/>
    </dgm:pt>
    <dgm:pt modelId="{B351EC8D-59AF-4FD1-B14B-0BD68517E183}" type="pres">
      <dgm:prSet presAssocID="{664F2431-2A85-4B07-A6C9-07ACE2F7B123}" presName="node" presStyleLbl="alignAccFollowNode1" presStyleIdx="1" presStyleCnt="10">
        <dgm:presLayoutVars>
          <dgm:bulletEnabled val="1"/>
        </dgm:presLayoutVars>
      </dgm:prSet>
      <dgm:spPr/>
    </dgm:pt>
    <dgm:pt modelId="{46C4409D-6283-4983-A5EC-72F760B5A6C0}" type="pres">
      <dgm:prSet presAssocID="{6C7EAE06-80AF-4DDC-994B-7293FCC63FE8}" presName="sibTrans" presStyleCnt="0"/>
      <dgm:spPr/>
    </dgm:pt>
    <dgm:pt modelId="{0F88E378-439E-44F1-BAE9-5FD9B1CADB3D}" type="pres">
      <dgm:prSet presAssocID="{9DC354C8-6309-44EF-A123-9E2D7042C50E}" presName="node" presStyleLbl="alignAccFollowNode1" presStyleIdx="2" presStyleCnt="10">
        <dgm:presLayoutVars>
          <dgm:bulletEnabled val="1"/>
        </dgm:presLayoutVars>
      </dgm:prSet>
      <dgm:spPr/>
    </dgm:pt>
    <dgm:pt modelId="{1DCFB7CF-A761-4BD2-B8BA-87FA10A2C92A}" type="pres">
      <dgm:prSet presAssocID="{1D30A5E8-8F50-4E6A-8D36-7FE9407A3667}" presName="sibTrans" presStyleCnt="0"/>
      <dgm:spPr/>
    </dgm:pt>
    <dgm:pt modelId="{D6619BA6-7893-469E-BAAF-6F8A9B966501}" type="pres">
      <dgm:prSet presAssocID="{BDE984AF-607A-47DC-BE31-4508C677FCD8}" presName="node" presStyleLbl="alignAccFollowNode1" presStyleIdx="3" presStyleCnt="10">
        <dgm:presLayoutVars>
          <dgm:bulletEnabled val="1"/>
        </dgm:presLayoutVars>
      </dgm:prSet>
      <dgm:spPr/>
    </dgm:pt>
    <dgm:pt modelId="{BF4E5076-8D3D-434D-B2E7-113F98CED577}" type="pres">
      <dgm:prSet presAssocID="{7CEB096C-165A-41E4-BC72-D7FFB5C93AF5}" presName="sibTrans" presStyleCnt="0"/>
      <dgm:spPr/>
    </dgm:pt>
    <dgm:pt modelId="{669B552D-F6C8-48A3-B3C1-C55F14EA06C1}" type="pres">
      <dgm:prSet presAssocID="{CAF5ED81-12BA-4864-A4E1-8D9472BA4437}" presName="node" presStyleLbl="alignAccFollowNode1" presStyleIdx="4" presStyleCnt="10">
        <dgm:presLayoutVars>
          <dgm:bulletEnabled val="1"/>
        </dgm:presLayoutVars>
      </dgm:prSet>
      <dgm:spPr/>
    </dgm:pt>
    <dgm:pt modelId="{EBEBCCF5-EBB7-4C6B-8BC5-6153FEC56FE1}" type="pres">
      <dgm:prSet presAssocID="{EEDB58ED-253E-4E31-AD63-D84BA117B228}" presName="vSp" presStyleCnt="0"/>
      <dgm:spPr/>
    </dgm:pt>
    <dgm:pt modelId="{2CC6C968-41D4-4048-850A-95DDB1664172}" type="pres">
      <dgm:prSet presAssocID="{FD1AF7AD-5BEF-4B46-81EE-3ACA9DA08EEF}" presName="horFlow" presStyleCnt="0"/>
      <dgm:spPr/>
    </dgm:pt>
    <dgm:pt modelId="{B93C5E43-21A5-4EAD-9DD6-D553593E5045}" type="pres">
      <dgm:prSet presAssocID="{FD1AF7AD-5BEF-4B46-81EE-3ACA9DA08EEF}" presName="bigChev" presStyleLbl="node1" presStyleIdx="1" presStyleCnt="2"/>
      <dgm:spPr/>
    </dgm:pt>
    <dgm:pt modelId="{E8BB097E-AC28-4AA1-AC75-6065824A299B}" type="pres">
      <dgm:prSet presAssocID="{CA7D2F42-3E06-44AC-90B6-6CDADD0F1516}" presName="parTrans" presStyleCnt="0"/>
      <dgm:spPr/>
    </dgm:pt>
    <dgm:pt modelId="{C95B1CD6-9522-4DAD-8FB7-68C1F1E77CC3}" type="pres">
      <dgm:prSet presAssocID="{395CB9B4-5278-44B7-8998-B57B2340CAC2}" presName="node" presStyleLbl="alignAccFollowNode1" presStyleIdx="5" presStyleCnt="10">
        <dgm:presLayoutVars>
          <dgm:bulletEnabled val="1"/>
        </dgm:presLayoutVars>
      </dgm:prSet>
      <dgm:spPr/>
    </dgm:pt>
    <dgm:pt modelId="{0E54165F-29BF-4596-98B9-7EE864AA4E96}" type="pres">
      <dgm:prSet presAssocID="{5101F92B-B627-47B3-AB33-794F3F70054B}" presName="sibTrans" presStyleCnt="0"/>
      <dgm:spPr/>
    </dgm:pt>
    <dgm:pt modelId="{8A993EEC-6F9E-4435-BF48-DAC841A58670}" type="pres">
      <dgm:prSet presAssocID="{626316D4-EC09-4BFE-BB21-F883C4B88F74}" presName="node" presStyleLbl="alignAccFollowNode1" presStyleIdx="6" presStyleCnt="10">
        <dgm:presLayoutVars>
          <dgm:bulletEnabled val="1"/>
        </dgm:presLayoutVars>
      </dgm:prSet>
      <dgm:spPr/>
    </dgm:pt>
    <dgm:pt modelId="{1C389AE7-41B6-4498-9953-B749E4CF0202}" type="pres">
      <dgm:prSet presAssocID="{50AFCE4D-18B4-48CE-B8A6-D5D8B7F7D183}" presName="sibTrans" presStyleCnt="0"/>
      <dgm:spPr/>
    </dgm:pt>
    <dgm:pt modelId="{02087027-261D-43BC-B988-9F96E0DAE326}" type="pres">
      <dgm:prSet presAssocID="{553241D6-18EE-4E94-9F6D-AA206E3D6603}" presName="node" presStyleLbl="alignAccFollowNode1" presStyleIdx="7" presStyleCnt="10">
        <dgm:presLayoutVars>
          <dgm:bulletEnabled val="1"/>
        </dgm:presLayoutVars>
      </dgm:prSet>
      <dgm:spPr/>
    </dgm:pt>
    <dgm:pt modelId="{76517B63-D270-41B7-A826-88E13578FD3B}" type="pres">
      <dgm:prSet presAssocID="{B538454A-0915-4347-8F38-8351B01F45EF}" presName="sibTrans" presStyleCnt="0"/>
      <dgm:spPr/>
    </dgm:pt>
    <dgm:pt modelId="{BA075D1D-8A31-4674-BB96-3BC7A32AC2E5}" type="pres">
      <dgm:prSet presAssocID="{62CC21B1-F32C-4D35-BED8-669795048169}" presName="node" presStyleLbl="alignAccFollowNode1" presStyleIdx="8" presStyleCnt="10">
        <dgm:presLayoutVars>
          <dgm:bulletEnabled val="1"/>
        </dgm:presLayoutVars>
      </dgm:prSet>
      <dgm:spPr/>
    </dgm:pt>
    <dgm:pt modelId="{1CAD4358-B7AD-4EA4-9034-74BDB3F996F7}" type="pres">
      <dgm:prSet presAssocID="{4700083A-0937-4346-9673-4886CAC61EE8}" presName="sibTrans" presStyleCnt="0"/>
      <dgm:spPr/>
    </dgm:pt>
    <dgm:pt modelId="{3026FFC3-A317-414C-8ED8-5FB3C5FCB715}" type="pres">
      <dgm:prSet presAssocID="{BDB1618C-7A64-4DF4-A9B3-CD3F81310BE9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8A13770B-4800-4F06-9ED3-F6CD4B140690}" type="presOf" srcId="{CAF5ED81-12BA-4864-A4E1-8D9472BA4437}" destId="{669B552D-F6C8-48A3-B3C1-C55F14EA06C1}" srcOrd="0" destOrd="0" presId="urn:microsoft.com/office/officeart/2005/8/layout/lProcess3"/>
    <dgm:cxn modelId="{B8B85A16-80CF-4A67-A96F-EA721D1CA87D}" type="presOf" srcId="{734E1FAB-7660-47B3-8624-EB2A8F8678E0}" destId="{3988BEB6-A147-4A84-B7E7-2360810F5B61}" srcOrd="0" destOrd="0" presId="urn:microsoft.com/office/officeart/2005/8/layout/lProcess3"/>
    <dgm:cxn modelId="{3A41DF17-D7D7-41B9-A6BC-8DC044868FA7}" type="presOf" srcId="{BDE984AF-607A-47DC-BE31-4508C677FCD8}" destId="{D6619BA6-7893-469E-BAAF-6F8A9B966501}" srcOrd="0" destOrd="0" presId="urn:microsoft.com/office/officeart/2005/8/layout/lProcess3"/>
    <dgm:cxn modelId="{1B118B1A-2870-4E89-9A55-1E5CA8898F9B}" srcId="{FD1AF7AD-5BEF-4B46-81EE-3ACA9DA08EEF}" destId="{62CC21B1-F32C-4D35-BED8-669795048169}" srcOrd="3" destOrd="0" parTransId="{0E42CFBF-D3C7-4B0D-8E74-736B1B862DB0}" sibTransId="{4700083A-0937-4346-9673-4886CAC61EE8}"/>
    <dgm:cxn modelId="{E764FF1D-8F67-4CAA-BC5F-E599C0F9737B}" srcId="{FD1AF7AD-5BEF-4B46-81EE-3ACA9DA08EEF}" destId="{626316D4-EC09-4BFE-BB21-F883C4B88F74}" srcOrd="1" destOrd="0" parTransId="{72372165-9E1B-4376-AC3A-124BE71C321B}" sibTransId="{50AFCE4D-18B4-48CE-B8A6-D5D8B7F7D183}"/>
    <dgm:cxn modelId="{C1867F28-6B73-4BBE-A95B-88C23B7E7504}" type="presOf" srcId="{BDB1618C-7A64-4DF4-A9B3-CD3F81310BE9}" destId="{3026FFC3-A317-414C-8ED8-5FB3C5FCB715}" srcOrd="0" destOrd="0" presId="urn:microsoft.com/office/officeart/2005/8/layout/lProcess3"/>
    <dgm:cxn modelId="{5B29F332-BB28-4677-871C-CFE227E96317}" srcId="{EEDB58ED-253E-4E31-AD63-D84BA117B228}" destId="{BDE984AF-607A-47DC-BE31-4508C677FCD8}" srcOrd="3" destOrd="0" parTransId="{AFB5AA7F-8A45-408D-96D4-CDB4FA83CD63}" sibTransId="{7CEB096C-165A-41E4-BC72-D7FFB5C93AF5}"/>
    <dgm:cxn modelId="{4FB18934-E0B2-47DA-94DD-60BE2598F68D}" srcId="{EEDB58ED-253E-4E31-AD63-D84BA117B228}" destId="{CAF5ED81-12BA-4864-A4E1-8D9472BA4437}" srcOrd="4" destOrd="0" parTransId="{58A7783C-6199-47F2-8A16-21323894E3CA}" sibTransId="{49DCA949-869E-4838-8CA1-295E69A932E4}"/>
    <dgm:cxn modelId="{EE2EEF36-E986-41E2-AF96-D94F1059A9B4}" srcId="{FD1AF7AD-5BEF-4B46-81EE-3ACA9DA08EEF}" destId="{395CB9B4-5278-44B7-8998-B57B2340CAC2}" srcOrd="0" destOrd="0" parTransId="{CA7D2F42-3E06-44AC-90B6-6CDADD0F1516}" sibTransId="{5101F92B-B627-47B3-AB33-794F3F70054B}"/>
    <dgm:cxn modelId="{FD908C41-2BDF-435C-83E6-699789AAE6EC}" srcId="{FD1AF7AD-5BEF-4B46-81EE-3ACA9DA08EEF}" destId="{553241D6-18EE-4E94-9F6D-AA206E3D6603}" srcOrd="2" destOrd="0" parTransId="{C9C043E9-8A50-4FDF-BA61-298801829F66}" sibTransId="{B538454A-0915-4347-8F38-8351B01F45EF}"/>
    <dgm:cxn modelId="{BACD2B76-ADF9-4822-9F55-2E9BCE52990F}" srcId="{EEDB58ED-253E-4E31-AD63-D84BA117B228}" destId="{734E1FAB-7660-47B3-8624-EB2A8F8678E0}" srcOrd="0" destOrd="0" parTransId="{94E97286-E4AF-4E1B-81C9-A8B34FBEC6C6}" sibTransId="{65DBE602-BEA2-43C2-BDC8-A061A18CF532}"/>
    <dgm:cxn modelId="{D1B29E58-37C4-4163-987F-8485C488038B}" srcId="{EEDB58ED-253E-4E31-AD63-D84BA117B228}" destId="{9DC354C8-6309-44EF-A123-9E2D7042C50E}" srcOrd="2" destOrd="0" parTransId="{17E89A64-7D40-4A7B-A7F2-757984A3F1B8}" sibTransId="{1D30A5E8-8F50-4E6A-8D36-7FE9407A3667}"/>
    <dgm:cxn modelId="{0C467D82-C372-4C48-AE2D-643EC1D74CA7}" srcId="{EEDB58ED-253E-4E31-AD63-D84BA117B228}" destId="{664F2431-2A85-4B07-A6C9-07ACE2F7B123}" srcOrd="1" destOrd="0" parTransId="{84320C50-A23A-470B-B74E-47FFBFCBE153}" sibTransId="{6C7EAE06-80AF-4DDC-994B-7293FCC63FE8}"/>
    <dgm:cxn modelId="{217DE593-7631-4CD9-B1EE-7B7C769B126F}" type="presOf" srcId="{664F2431-2A85-4B07-A6C9-07ACE2F7B123}" destId="{B351EC8D-59AF-4FD1-B14B-0BD68517E183}" srcOrd="0" destOrd="0" presId="urn:microsoft.com/office/officeart/2005/8/layout/lProcess3"/>
    <dgm:cxn modelId="{2D457296-12BA-401E-A32F-7B236FBBA13F}" type="presOf" srcId="{9DC354C8-6309-44EF-A123-9E2D7042C50E}" destId="{0F88E378-439E-44F1-BAE9-5FD9B1CADB3D}" srcOrd="0" destOrd="0" presId="urn:microsoft.com/office/officeart/2005/8/layout/lProcess3"/>
    <dgm:cxn modelId="{3565D2A3-DB10-4DF5-9990-8A16DFFB8A8A}" type="presOf" srcId="{395CB9B4-5278-44B7-8998-B57B2340CAC2}" destId="{C95B1CD6-9522-4DAD-8FB7-68C1F1E77CC3}" srcOrd="0" destOrd="0" presId="urn:microsoft.com/office/officeart/2005/8/layout/lProcess3"/>
    <dgm:cxn modelId="{D974FBC3-54B9-4B0F-B6D5-9BC7EA350FBF}" srcId="{8ACFDD66-694D-4885-B093-2BA915866A9B}" destId="{FD1AF7AD-5BEF-4B46-81EE-3ACA9DA08EEF}" srcOrd="1" destOrd="0" parTransId="{15903653-A904-4E01-8617-0A36C3F8C6EB}" sibTransId="{74799EB0-3D06-486F-86A1-852633F9BBFA}"/>
    <dgm:cxn modelId="{783440C8-B095-40FD-B097-945C82047B3E}" type="presOf" srcId="{8ACFDD66-694D-4885-B093-2BA915866A9B}" destId="{6FCC999C-473C-4564-BAB0-76724AD7DFD7}" srcOrd="0" destOrd="0" presId="urn:microsoft.com/office/officeart/2005/8/layout/lProcess3"/>
    <dgm:cxn modelId="{2EFF6EDF-99EE-4BB3-80F2-A5FE8DD595DB}" srcId="{8ACFDD66-694D-4885-B093-2BA915866A9B}" destId="{EEDB58ED-253E-4E31-AD63-D84BA117B228}" srcOrd="0" destOrd="0" parTransId="{2D6101CB-E0E3-43BE-AF4C-5454F86A4783}" sibTransId="{A89A5B98-AF4F-4D3F-A8CF-C1DB9670405A}"/>
    <dgm:cxn modelId="{105CC3DF-99A0-466C-A2A4-73B26069F561}" type="presOf" srcId="{553241D6-18EE-4E94-9F6D-AA206E3D6603}" destId="{02087027-261D-43BC-B988-9F96E0DAE326}" srcOrd="0" destOrd="0" presId="urn:microsoft.com/office/officeart/2005/8/layout/lProcess3"/>
    <dgm:cxn modelId="{0C6FC9DF-F1D3-4778-A9B7-03E7DC047CE9}" type="presOf" srcId="{EEDB58ED-253E-4E31-AD63-D84BA117B228}" destId="{3F108A0B-0B9F-4162-8C71-C022AD2E5E30}" srcOrd="0" destOrd="0" presId="urn:microsoft.com/office/officeart/2005/8/layout/lProcess3"/>
    <dgm:cxn modelId="{343A37E5-FA9D-40EE-B4A8-FDFF7AECE0BE}" type="presOf" srcId="{626316D4-EC09-4BFE-BB21-F883C4B88F74}" destId="{8A993EEC-6F9E-4435-BF48-DAC841A58670}" srcOrd="0" destOrd="0" presId="urn:microsoft.com/office/officeart/2005/8/layout/lProcess3"/>
    <dgm:cxn modelId="{6A9B23F2-FD86-429E-8FC5-2B26AECB30BD}" type="presOf" srcId="{FD1AF7AD-5BEF-4B46-81EE-3ACA9DA08EEF}" destId="{B93C5E43-21A5-4EAD-9DD6-D553593E5045}" srcOrd="0" destOrd="0" presId="urn:microsoft.com/office/officeart/2005/8/layout/lProcess3"/>
    <dgm:cxn modelId="{A35001F3-CF40-45CA-AD7C-4279B4F82591}" srcId="{FD1AF7AD-5BEF-4B46-81EE-3ACA9DA08EEF}" destId="{BDB1618C-7A64-4DF4-A9B3-CD3F81310BE9}" srcOrd="4" destOrd="0" parTransId="{C8399492-35BB-481D-98FF-DC8A6DA0C47B}" sibTransId="{509B20E6-503D-4D16-86CD-84DC09377DBB}"/>
    <dgm:cxn modelId="{60F2C2F6-B9CD-463F-B849-EDA6FDEFE5EC}" type="presOf" srcId="{62CC21B1-F32C-4D35-BED8-669795048169}" destId="{BA075D1D-8A31-4674-BB96-3BC7A32AC2E5}" srcOrd="0" destOrd="0" presId="urn:microsoft.com/office/officeart/2005/8/layout/lProcess3"/>
    <dgm:cxn modelId="{C2DA9945-A59E-465D-844C-988C2F2F9DAD}" type="presParOf" srcId="{6FCC999C-473C-4564-BAB0-76724AD7DFD7}" destId="{91A8C8ED-3306-4935-9792-FD614D4E4A3B}" srcOrd="0" destOrd="0" presId="urn:microsoft.com/office/officeart/2005/8/layout/lProcess3"/>
    <dgm:cxn modelId="{508A8562-3F79-4A42-B3DF-A1E55B02892E}" type="presParOf" srcId="{91A8C8ED-3306-4935-9792-FD614D4E4A3B}" destId="{3F108A0B-0B9F-4162-8C71-C022AD2E5E30}" srcOrd="0" destOrd="0" presId="urn:microsoft.com/office/officeart/2005/8/layout/lProcess3"/>
    <dgm:cxn modelId="{5CE93D65-96B8-487A-97F5-6CFBFE1DA060}" type="presParOf" srcId="{91A8C8ED-3306-4935-9792-FD614D4E4A3B}" destId="{AD20DA1E-EE2A-4402-BC72-B120E8BE46EF}" srcOrd="1" destOrd="0" presId="urn:microsoft.com/office/officeart/2005/8/layout/lProcess3"/>
    <dgm:cxn modelId="{DB338E25-7D5F-4397-8CBE-898F5AAE6B10}" type="presParOf" srcId="{91A8C8ED-3306-4935-9792-FD614D4E4A3B}" destId="{3988BEB6-A147-4A84-B7E7-2360810F5B61}" srcOrd="2" destOrd="0" presId="urn:microsoft.com/office/officeart/2005/8/layout/lProcess3"/>
    <dgm:cxn modelId="{044EDEB0-ED28-48B1-8CC5-D8FEF98F7FFB}" type="presParOf" srcId="{91A8C8ED-3306-4935-9792-FD614D4E4A3B}" destId="{8A62D861-71A9-428F-B74E-D7841935B57E}" srcOrd="3" destOrd="0" presId="urn:microsoft.com/office/officeart/2005/8/layout/lProcess3"/>
    <dgm:cxn modelId="{F3AECBB4-9547-4009-9E6C-9709D2EC1EE1}" type="presParOf" srcId="{91A8C8ED-3306-4935-9792-FD614D4E4A3B}" destId="{B351EC8D-59AF-4FD1-B14B-0BD68517E183}" srcOrd="4" destOrd="0" presId="urn:microsoft.com/office/officeart/2005/8/layout/lProcess3"/>
    <dgm:cxn modelId="{C5334534-4820-4C48-B568-3B1985763F07}" type="presParOf" srcId="{91A8C8ED-3306-4935-9792-FD614D4E4A3B}" destId="{46C4409D-6283-4983-A5EC-72F760B5A6C0}" srcOrd="5" destOrd="0" presId="urn:microsoft.com/office/officeart/2005/8/layout/lProcess3"/>
    <dgm:cxn modelId="{F83FD48A-ABBF-4CAD-8EEA-95724738BF16}" type="presParOf" srcId="{91A8C8ED-3306-4935-9792-FD614D4E4A3B}" destId="{0F88E378-439E-44F1-BAE9-5FD9B1CADB3D}" srcOrd="6" destOrd="0" presId="urn:microsoft.com/office/officeart/2005/8/layout/lProcess3"/>
    <dgm:cxn modelId="{945AF643-EF4F-4F5B-BF73-5B71DF02C265}" type="presParOf" srcId="{91A8C8ED-3306-4935-9792-FD614D4E4A3B}" destId="{1DCFB7CF-A761-4BD2-B8BA-87FA10A2C92A}" srcOrd="7" destOrd="0" presId="urn:microsoft.com/office/officeart/2005/8/layout/lProcess3"/>
    <dgm:cxn modelId="{89051D54-8921-451D-A66F-01E1D2D17BB1}" type="presParOf" srcId="{91A8C8ED-3306-4935-9792-FD614D4E4A3B}" destId="{D6619BA6-7893-469E-BAAF-6F8A9B966501}" srcOrd="8" destOrd="0" presId="urn:microsoft.com/office/officeart/2005/8/layout/lProcess3"/>
    <dgm:cxn modelId="{3E05E7F4-21CC-44D2-A9A1-778FCBC5E2BB}" type="presParOf" srcId="{91A8C8ED-3306-4935-9792-FD614D4E4A3B}" destId="{BF4E5076-8D3D-434D-B2E7-113F98CED577}" srcOrd="9" destOrd="0" presId="urn:microsoft.com/office/officeart/2005/8/layout/lProcess3"/>
    <dgm:cxn modelId="{639BA671-42F7-43FB-A9FD-29C69E455002}" type="presParOf" srcId="{91A8C8ED-3306-4935-9792-FD614D4E4A3B}" destId="{669B552D-F6C8-48A3-B3C1-C55F14EA06C1}" srcOrd="10" destOrd="0" presId="urn:microsoft.com/office/officeart/2005/8/layout/lProcess3"/>
    <dgm:cxn modelId="{ADD0F371-C46C-447D-A01D-044CB81E269B}" type="presParOf" srcId="{6FCC999C-473C-4564-BAB0-76724AD7DFD7}" destId="{EBEBCCF5-EBB7-4C6B-8BC5-6153FEC56FE1}" srcOrd="1" destOrd="0" presId="urn:microsoft.com/office/officeart/2005/8/layout/lProcess3"/>
    <dgm:cxn modelId="{ACD44DC8-6DD4-4661-84F7-E1BCBBEEFFB6}" type="presParOf" srcId="{6FCC999C-473C-4564-BAB0-76724AD7DFD7}" destId="{2CC6C968-41D4-4048-850A-95DDB1664172}" srcOrd="2" destOrd="0" presId="urn:microsoft.com/office/officeart/2005/8/layout/lProcess3"/>
    <dgm:cxn modelId="{AE60FE5B-5E5D-4216-A9A6-BBC4BD95058B}" type="presParOf" srcId="{2CC6C968-41D4-4048-850A-95DDB1664172}" destId="{B93C5E43-21A5-4EAD-9DD6-D553593E5045}" srcOrd="0" destOrd="0" presId="urn:microsoft.com/office/officeart/2005/8/layout/lProcess3"/>
    <dgm:cxn modelId="{08C460B0-8E0E-487F-A111-BB278C3A32B8}" type="presParOf" srcId="{2CC6C968-41D4-4048-850A-95DDB1664172}" destId="{E8BB097E-AC28-4AA1-AC75-6065824A299B}" srcOrd="1" destOrd="0" presId="urn:microsoft.com/office/officeart/2005/8/layout/lProcess3"/>
    <dgm:cxn modelId="{2D364FC2-4BB6-4CC3-B788-1FC81ECB81E3}" type="presParOf" srcId="{2CC6C968-41D4-4048-850A-95DDB1664172}" destId="{C95B1CD6-9522-4DAD-8FB7-68C1F1E77CC3}" srcOrd="2" destOrd="0" presId="urn:microsoft.com/office/officeart/2005/8/layout/lProcess3"/>
    <dgm:cxn modelId="{CB0994C3-7484-4210-B2E0-812620BD2E88}" type="presParOf" srcId="{2CC6C968-41D4-4048-850A-95DDB1664172}" destId="{0E54165F-29BF-4596-98B9-7EE864AA4E96}" srcOrd="3" destOrd="0" presId="urn:microsoft.com/office/officeart/2005/8/layout/lProcess3"/>
    <dgm:cxn modelId="{23CB2098-B4AC-423C-88F4-27C70400C97B}" type="presParOf" srcId="{2CC6C968-41D4-4048-850A-95DDB1664172}" destId="{8A993EEC-6F9E-4435-BF48-DAC841A58670}" srcOrd="4" destOrd="0" presId="urn:microsoft.com/office/officeart/2005/8/layout/lProcess3"/>
    <dgm:cxn modelId="{D0848C87-EA80-48C7-B3BB-211EE8C287B5}" type="presParOf" srcId="{2CC6C968-41D4-4048-850A-95DDB1664172}" destId="{1C389AE7-41B6-4498-9953-B749E4CF0202}" srcOrd="5" destOrd="0" presId="urn:microsoft.com/office/officeart/2005/8/layout/lProcess3"/>
    <dgm:cxn modelId="{08B0239F-1FFF-490F-B71F-E2750D044756}" type="presParOf" srcId="{2CC6C968-41D4-4048-850A-95DDB1664172}" destId="{02087027-261D-43BC-B988-9F96E0DAE326}" srcOrd="6" destOrd="0" presId="urn:microsoft.com/office/officeart/2005/8/layout/lProcess3"/>
    <dgm:cxn modelId="{9071CE51-C898-4D8E-88F4-AFFE705CC7AE}" type="presParOf" srcId="{2CC6C968-41D4-4048-850A-95DDB1664172}" destId="{76517B63-D270-41B7-A826-88E13578FD3B}" srcOrd="7" destOrd="0" presId="urn:microsoft.com/office/officeart/2005/8/layout/lProcess3"/>
    <dgm:cxn modelId="{46393417-98DD-4B5A-A534-6857F713D912}" type="presParOf" srcId="{2CC6C968-41D4-4048-850A-95DDB1664172}" destId="{BA075D1D-8A31-4674-BB96-3BC7A32AC2E5}" srcOrd="8" destOrd="0" presId="urn:microsoft.com/office/officeart/2005/8/layout/lProcess3"/>
    <dgm:cxn modelId="{9004A51F-E5FB-46E7-94CD-1E06AF49325A}" type="presParOf" srcId="{2CC6C968-41D4-4048-850A-95DDB1664172}" destId="{1CAD4358-B7AD-4EA4-9034-74BDB3F996F7}" srcOrd="9" destOrd="0" presId="urn:microsoft.com/office/officeart/2005/8/layout/lProcess3"/>
    <dgm:cxn modelId="{EC57BC34-E797-4663-A07F-483A33743191}" type="presParOf" srcId="{2CC6C968-41D4-4048-850A-95DDB1664172}" destId="{3026FFC3-A317-414C-8ED8-5FB3C5FCB715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4CC120-3608-4C03-B8BA-D8B575938CA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37A7C-7D83-45B8-AF9E-AA4B52DD93F5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14B787FB-3978-4FDF-9482-52D89EBFB328}" type="parTrans" cxnId="{13A48A82-D4B3-4F76-AB80-54256A92D85B}">
      <dgm:prSet/>
      <dgm:spPr/>
      <dgm:t>
        <a:bodyPr/>
        <a:lstStyle/>
        <a:p>
          <a:endParaRPr lang="en-US"/>
        </a:p>
      </dgm:t>
    </dgm:pt>
    <dgm:pt modelId="{CF074C96-613C-4CDE-930C-46B6BA51E5E9}" type="sibTrans" cxnId="{13A48A82-D4B3-4F76-AB80-54256A92D85B}">
      <dgm:prSet/>
      <dgm:spPr/>
      <dgm:t>
        <a:bodyPr/>
        <a:lstStyle/>
        <a:p>
          <a:endParaRPr lang="en-US"/>
        </a:p>
      </dgm:t>
    </dgm:pt>
    <dgm:pt modelId="{8A98DF40-60CF-48B2-A6C0-DE9F2147E793}">
      <dgm:prSet phldrT="[Text]"/>
      <dgm:spPr/>
      <dgm:t>
        <a:bodyPr/>
        <a:lstStyle/>
        <a:p>
          <a:r>
            <a:rPr lang="en-US"/>
            <a:t>Create document using pre-configured templates</a:t>
          </a:r>
        </a:p>
      </dgm:t>
    </dgm:pt>
    <dgm:pt modelId="{5826679F-62F1-40D3-A5AD-42069C780D6C}" type="parTrans" cxnId="{E6249E91-E043-4F8F-9639-362900EDEE33}">
      <dgm:prSet/>
      <dgm:spPr/>
      <dgm:t>
        <a:bodyPr/>
        <a:lstStyle/>
        <a:p>
          <a:endParaRPr lang="en-US"/>
        </a:p>
      </dgm:t>
    </dgm:pt>
    <dgm:pt modelId="{4C1753D0-9A23-44CB-8D03-578DE67513E8}" type="sibTrans" cxnId="{E6249E91-E043-4F8F-9639-362900EDEE33}">
      <dgm:prSet/>
      <dgm:spPr/>
      <dgm:t>
        <a:bodyPr/>
        <a:lstStyle/>
        <a:p>
          <a:endParaRPr lang="en-US"/>
        </a:p>
      </dgm:t>
    </dgm:pt>
    <dgm:pt modelId="{BF374F04-72E2-4E92-8F72-B6F3E44435C1}">
      <dgm:prSet phldrT="[Text]"/>
      <dgm:spPr/>
      <dgm:t>
        <a:bodyPr/>
        <a:lstStyle/>
        <a:p>
          <a:r>
            <a:rPr lang="en-US"/>
            <a:t>Edit the document</a:t>
          </a:r>
        </a:p>
      </dgm:t>
    </dgm:pt>
    <dgm:pt modelId="{2538DE0C-CFF9-4B6F-BCEB-A80AB14393BD}" type="parTrans" cxnId="{B024AC48-D400-4CA9-AB76-BDF18D037BFB}">
      <dgm:prSet/>
      <dgm:spPr/>
      <dgm:t>
        <a:bodyPr/>
        <a:lstStyle/>
        <a:p>
          <a:endParaRPr lang="en-US"/>
        </a:p>
      </dgm:t>
    </dgm:pt>
    <dgm:pt modelId="{2E4513E4-8C94-455A-B492-C66B9A2F457D}" type="sibTrans" cxnId="{B024AC48-D400-4CA9-AB76-BDF18D037BFB}">
      <dgm:prSet/>
      <dgm:spPr/>
      <dgm:t>
        <a:bodyPr/>
        <a:lstStyle/>
        <a:p>
          <a:endParaRPr lang="en-US"/>
        </a:p>
      </dgm:t>
    </dgm:pt>
    <dgm:pt modelId="{F6EAF2E9-6004-4F7B-97C2-F302BBCB8265}">
      <dgm:prSet phldrT="[Text]"/>
      <dgm:spPr/>
      <dgm:t>
        <a:bodyPr/>
        <a:lstStyle/>
        <a:p>
          <a:r>
            <a:rPr lang="en-US"/>
            <a:t>Save</a:t>
          </a:r>
        </a:p>
      </dgm:t>
    </dgm:pt>
    <dgm:pt modelId="{EEBEF3A8-3A22-499D-988F-CB0A2F0847A8}" type="parTrans" cxnId="{48EAF0F4-66AE-48F7-B4BD-01596FA48C71}">
      <dgm:prSet/>
      <dgm:spPr/>
      <dgm:t>
        <a:bodyPr/>
        <a:lstStyle/>
        <a:p>
          <a:endParaRPr lang="en-US"/>
        </a:p>
      </dgm:t>
    </dgm:pt>
    <dgm:pt modelId="{A6D1C5E7-6A7D-4FA5-8996-C79441DBB6E7}" type="sibTrans" cxnId="{48EAF0F4-66AE-48F7-B4BD-01596FA48C71}">
      <dgm:prSet/>
      <dgm:spPr/>
      <dgm:t>
        <a:bodyPr/>
        <a:lstStyle/>
        <a:p>
          <a:endParaRPr lang="en-US"/>
        </a:p>
      </dgm:t>
    </dgm:pt>
    <dgm:pt modelId="{D14CCB4A-EE8E-4D25-8CB7-54CF3310DCF3}">
      <dgm:prSet phldrT="[Text]"/>
      <dgm:spPr/>
      <dgm:t>
        <a:bodyPr/>
        <a:lstStyle/>
        <a:p>
          <a:r>
            <a:rPr lang="en-US"/>
            <a:t>Save the document</a:t>
          </a:r>
        </a:p>
      </dgm:t>
    </dgm:pt>
    <dgm:pt modelId="{7980BB20-4BA9-4AC9-BACF-817541635744}" type="parTrans" cxnId="{3DA5CB80-D7F6-4F72-935F-12C86B06D8FF}">
      <dgm:prSet/>
      <dgm:spPr/>
      <dgm:t>
        <a:bodyPr/>
        <a:lstStyle/>
        <a:p>
          <a:endParaRPr lang="en-US"/>
        </a:p>
      </dgm:t>
    </dgm:pt>
    <dgm:pt modelId="{500289D2-9FA0-4242-9B8B-8CA555EFE753}" type="sibTrans" cxnId="{3DA5CB80-D7F6-4F72-935F-12C86B06D8FF}">
      <dgm:prSet/>
      <dgm:spPr/>
      <dgm:t>
        <a:bodyPr/>
        <a:lstStyle/>
        <a:p>
          <a:endParaRPr lang="en-US"/>
        </a:p>
      </dgm:t>
    </dgm:pt>
    <dgm:pt modelId="{A7E686E4-DEDC-49A2-A1B4-3624D40B7230}">
      <dgm:prSet phldrT="[Text]"/>
      <dgm:spPr/>
      <dgm:t>
        <a:bodyPr/>
        <a:lstStyle/>
        <a:p>
          <a:r>
            <a:rPr lang="en-US"/>
            <a:t>Export</a:t>
          </a:r>
        </a:p>
      </dgm:t>
    </dgm:pt>
    <dgm:pt modelId="{CEB59259-5DDD-4166-B8BA-62C294911AC6}" type="parTrans" cxnId="{9006166D-100E-4204-9182-5C7F5CF54AA7}">
      <dgm:prSet/>
      <dgm:spPr/>
      <dgm:t>
        <a:bodyPr/>
        <a:lstStyle/>
        <a:p>
          <a:endParaRPr lang="en-US"/>
        </a:p>
      </dgm:t>
    </dgm:pt>
    <dgm:pt modelId="{F3738813-2C5A-4CFA-900D-A46CE6AA704C}" type="sibTrans" cxnId="{9006166D-100E-4204-9182-5C7F5CF54AA7}">
      <dgm:prSet/>
      <dgm:spPr/>
      <dgm:t>
        <a:bodyPr/>
        <a:lstStyle/>
        <a:p>
          <a:endParaRPr lang="en-US"/>
        </a:p>
      </dgm:t>
    </dgm:pt>
    <dgm:pt modelId="{7A727FED-ED12-4C21-89A2-46B351C8B400}">
      <dgm:prSet phldrT="[Text]"/>
      <dgm:spPr/>
      <dgm:t>
        <a:bodyPr/>
        <a:lstStyle/>
        <a:p>
          <a:r>
            <a:rPr lang="en-US"/>
            <a:t>Export pdf and redline version </a:t>
          </a:r>
        </a:p>
      </dgm:t>
    </dgm:pt>
    <dgm:pt modelId="{F15005D8-3139-430B-B985-210AB357955E}" type="parTrans" cxnId="{B7E240A7-7BD6-4172-A0D3-943F3F69CC92}">
      <dgm:prSet/>
      <dgm:spPr/>
      <dgm:t>
        <a:bodyPr/>
        <a:lstStyle/>
        <a:p>
          <a:endParaRPr lang="en-US"/>
        </a:p>
      </dgm:t>
    </dgm:pt>
    <dgm:pt modelId="{D6D30A16-1B77-4241-BD23-738F483D5B32}" type="sibTrans" cxnId="{B7E240A7-7BD6-4172-A0D3-943F3F69CC92}">
      <dgm:prSet/>
      <dgm:spPr/>
      <dgm:t>
        <a:bodyPr/>
        <a:lstStyle/>
        <a:p>
          <a:endParaRPr lang="en-US"/>
        </a:p>
      </dgm:t>
    </dgm:pt>
    <dgm:pt modelId="{2DB3D9B9-87B4-4122-8CF2-7D9493EF7EB1}">
      <dgm:prSet phldrT="[Text]"/>
      <dgm:spPr/>
      <dgm:t>
        <a:bodyPr/>
        <a:lstStyle/>
        <a:p>
          <a:r>
            <a:rPr lang="en-US"/>
            <a:t>Edit</a:t>
          </a:r>
        </a:p>
      </dgm:t>
    </dgm:pt>
    <dgm:pt modelId="{D5149B39-36BD-4B72-BA3B-8081542A9192}" type="sibTrans" cxnId="{4D8C1824-1C96-4F87-8F92-925D178B60AE}">
      <dgm:prSet/>
      <dgm:spPr/>
      <dgm:t>
        <a:bodyPr/>
        <a:lstStyle/>
        <a:p>
          <a:endParaRPr lang="en-US"/>
        </a:p>
      </dgm:t>
    </dgm:pt>
    <dgm:pt modelId="{4C6AFA68-F626-4E35-AB3C-265688DDC8B4}" type="parTrans" cxnId="{4D8C1824-1C96-4F87-8F92-925D178B60AE}">
      <dgm:prSet/>
      <dgm:spPr/>
      <dgm:t>
        <a:bodyPr/>
        <a:lstStyle/>
        <a:p>
          <a:endParaRPr lang="en-US"/>
        </a:p>
      </dgm:t>
    </dgm:pt>
    <dgm:pt modelId="{C3DB6538-7EF4-45B0-BD68-15ADBFF3489A}" type="pres">
      <dgm:prSet presAssocID="{724CC120-3608-4C03-B8BA-D8B575938CA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A3AB871-E4B5-43A8-B6D5-BEEEBC2D392F}" type="pres">
      <dgm:prSet presAssocID="{A7E686E4-DEDC-49A2-A1B4-3624D40B7230}" presName="Accent4" presStyleCnt="0"/>
      <dgm:spPr/>
    </dgm:pt>
    <dgm:pt modelId="{0639029B-DC35-4E73-9789-48D072D6E4E8}" type="pres">
      <dgm:prSet presAssocID="{A7E686E4-DEDC-49A2-A1B4-3624D40B7230}" presName="Accent" presStyleLbl="node1" presStyleIdx="0" presStyleCnt="4"/>
      <dgm:spPr/>
    </dgm:pt>
    <dgm:pt modelId="{071880C3-6EB9-4513-A5D0-191801716680}" type="pres">
      <dgm:prSet presAssocID="{A7E686E4-DEDC-49A2-A1B4-3624D40B7230}" presName="ParentBackground4" presStyleCnt="0"/>
      <dgm:spPr/>
    </dgm:pt>
    <dgm:pt modelId="{DEC0F3F4-709A-4DFC-BADA-AFC59EEEFD8F}" type="pres">
      <dgm:prSet presAssocID="{A7E686E4-DEDC-49A2-A1B4-3624D40B7230}" presName="ParentBackground" presStyleLbl="fgAcc1" presStyleIdx="0" presStyleCnt="4"/>
      <dgm:spPr/>
    </dgm:pt>
    <dgm:pt modelId="{DC20A133-333C-472A-9111-A0671CE90264}" type="pres">
      <dgm:prSet presAssocID="{A7E686E4-DEDC-49A2-A1B4-3624D40B7230}" presName="Child4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EA40165-884D-4160-BE3B-CEB590A4D54D}" type="pres">
      <dgm:prSet presAssocID="{A7E686E4-DEDC-49A2-A1B4-3624D40B7230}" presName="Parent4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A34CEB3C-AFCA-420E-B362-192D66FB9B0F}" type="pres">
      <dgm:prSet presAssocID="{F6EAF2E9-6004-4F7B-97C2-F302BBCB8265}" presName="Accent3" presStyleCnt="0"/>
      <dgm:spPr/>
    </dgm:pt>
    <dgm:pt modelId="{DDE89C41-F5B9-423F-A238-5B6FC2FF5EFE}" type="pres">
      <dgm:prSet presAssocID="{F6EAF2E9-6004-4F7B-97C2-F302BBCB8265}" presName="Accent" presStyleLbl="node1" presStyleIdx="1" presStyleCnt="4"/>
      <dgm:spPr/>
    </dgm:pt>
    <dgm:pt modelId="{4DBE2C1E-7B13-4A9F-80E4-FEF0711D6731}" type="pres">
      <dgm:prSet presAssocID="{F6EAF2E9-6004-4F7B-97C2-F302BBCB8265}" presName="ParentBackground3" presStyleCnt="0"/>
      <dgm:spPr/>
    </dgm:pt>
    <dgm:pt modelId="{DC6592CC-B148-4871-81D6-8C373A08C114}" type="pres">
      <dgm:prSet presAssocID="{F6EAF2E9-6004-4F7B-97C2-F302BBCB8265}" presName="ParentBackground" presStyleLbl="fgAcc1" presStyleIdx="1" presStyleCnt="4"/>
      <dgm:spPr/>
    </dgm:pt>
    <dgm:pt modelId="{C83B5491-068D-4687-992D-510B45BA6548}" type="pres">
      <dgm:prSet presAssocID="{F6EAF2E9-6004-4F7B-97C2-F302BBCB8265}" presName="Child3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51FDC44-1F15-49E8-A63A-9A29ECD354DD}" type="pres">
      <dgm:prSet presAssocID="{F6EAF2E9-6004-4F7B-97C2-F302BBCB8265}" presName="Parent3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E15B4774-DBB9-475D-A1B5-9BF7DE62C10E}" type="pres">
      <dgm:prSet presAssocID="{2DB3D9B9-87B4-4122-8CF2-7D9493EF7EB1}" presName="Accent2" presStyleCnt="0"/>
      <dgm:spPr/>
    </dgm:pt>
    <dgm:pt modelId="{C4C5F46F-2C72-4D3B-868E-CE46250CE710}" type="pres">
      <dgm:prSet presAssocID="{2DB3D9B9-87B4-4122-8CF2-7D9493EF7EB1}" presName="Accent" presStyleLbl="node1" presStyleIdx="2" presStyleCnt="4"/>
      <dgm:spPr/>
    </dgm:pt>
    <dgm:pt modelId="{ACA52E09-B1C5-4E68-9BA3-0B22571A99E0}" type="pres">
      <dgm:prSet presAssocID="{2DB3D9B9-87B4-4122-8CF2-7D9493EF7EB1}" presName="ParentBackground2" presStyleCnt="0"/>
      <dgm:spPr/>
    </dgm:pt>
    <dgm:pt modelId="{879A5BF4-EE9C-4FF1-8436-40B8608A3F47}" type="pres">
      <dgm:prSet presAssocID="{2DB3D9B9-87B4-4122-8CF2-7D9493EF7EB1}" presName="ParentBackground" presStyleLbl="fgAcc1" presStyleIdx="2" presStyleCnt="4"/>
      <dgm:spPr/>
    </dgm:pt>
    <dgm:pt modelId="{ECF0B9B7-5C17-4669-BC48-DF970BE9BC83}" type="pres">
      <dgm:prSet presAssocID="{2DB3D9B9-87B4-4122-8CF2-7D9493EF7EB1}" presName="Child2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0684E0B-1ACC-4E64-BFFC-089D1D95D891}" type="pres">
      <dgm:prSet presAssocID="{2DB3D9B9-87B4-4122-8CF2-7D9493EF7EB1}" presName="Parent2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384761AA-3020-4E0F-B95F-FF223EAD53ED}" type="pres">
      <dgm:prSet presAssocID="{74B37A7C-7D83-45B8-AF9E-AA4B52DD93F5}" presName="Accent1" presStyleCnt="0"/>
      <dgm:spPr/>
    </dgm:pt>
    <dgm:pt modelId="{E5FF1952-E5C4-4596-AFD7-1F9206201A90}" type="pres">
      <dgm:prSet presAssocID="{74B37A7C-7D83-45B8-AF9E-AA4B52DD93F5}" presName="Accent" presStyleLbl="node1" presStyleIdx="3" presStyleCnt="4"/>
      <dgm:spPr/>
    </dgm:pt>
    <dgm:pt modelId="{97A0B708-2B1C-4ADB-98ED-CCE0A7FC81EE}" type="pres">
      <dgm:prSet presAssocID="{74B37A7C-7D83-45B8-AF9E-AA4B52DD93F5}" presName="ParentBackground1" presStyleCnt="0"/>
      <dgm:spPr/>
    </dgm:pt>
    <dgm:pt modelId="{2449F3C0-A29A-4464-9BF6-DE164F1E73A7}" type="pres">
      <dgm:prSet presAssocID="{74B37A7C-7D83-45B8-AF9E-AA4B52DD93F5}" presName="ParentBackground" presStyleLbl="fgAcc1" presStyleIdx="3" presStyleCnt="4"/>
      <dgm:spPr/>
    </dgm:pt>
    <dgm:pt modelId="{DCE511FF-B4DE-4FED-9121-00CAE7E9DCA5}" type="pres">
      <dgm:prSet presAssocID="{74B37A7C-7D83-45B8-AF9E-AA4B52DD93F5}" presName="Child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1931E90-765E-4484-8BE6-027EEF2DC780}" type="pres">
      <dgm:prSet presAssocID="{74B37A7C-7D83-45B8-AF9E-AA4B52DD93F5}" presName="Parent1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3F26F20-93C4-4FD9-9BC8-866FD777ED4B}" type="presOf" srcId="{2DB3D9B9-87B4-4122-8CF2-7D9493EF7EB1}" destId="{879A5BF4-EE9C-4FF1-8436-40B8608A3F47}" srcOrd="0" destOrd="0" presId="urn:microsoft.com/office/officeart/2011/layout/CircleProcess"/>
    <dgm:cxn modelId="{4D8C1824-1C96-4F87-8F92-925D178B60AE}" srcId="{724CC120-3608-4C03-B8BA-D8B575938CA9}" destId="{2DB3D9B9-87B4-4122-8CF2-7D9493EF7EB1}" srcOrd="1" destOrd="0" parTransId="{4C6AFA68-F626-4E35-AB3C-265688DDC8B4}" sibTransId="{D5149B39-36BD-4B72-BA3B-8081542A9192}"/>
    <dgm:cxn modelId="{B1C53C25-176F-42F8-BFF2-51F657C59E51}" type="presOf" srcId="{74B37A7C-7D83-45B8-AF9E-AA4B52DD93F5}" destId="{F1931E90-765E-4484-8BE6-027EEF2DC780}" srcOrd="1" destOrd="0" presId="urn:microsoft.com/office/officeart/2011/layout/CircleProcess"/>
    <dgm:cxn modelId="{47FEE726-72BB-4EC1-A115-715D15E5CE05}" type="presOf" srcId="{F6EAF2E9-6004-4F7B-97C2-F302BBCB8265}" destId="{DC6592CC-B148-4871-81D6-8C373A08C114}" srcOrd="0" destOrd="0" presId="urn:microsoft.com/office/officeart/2011/layout/CircleProcess"/>
    <dgm:cxn modelId="{F0E61F38-BB6B-4732-B458-AC8A0C1079C7}" type="presOf" srcId="{74B37A7C-7D83-45B8-AF9E-AA4B52DD93F5}" destId="{2449F3C0-A29A-4464-9BF6-DE164F1E73A7}" srcOrd="0" destOrd="0" presId="urn:microsoft.com/office/officeart/2011/layout/CircleProcess"/>
    <dgm:cxn modelId="{E604BD65-50A0-4623-8FDD-25AEA190443F}" type="presOf" srcId="{7A727FED-ED12-4C21-89A2-46B351C8B400}" destId="{DC20A133-333C-472A-9111-A0671CE90264}" srcOrd="0" destOrd="0" presId="urn:microsoft.com/office/officeart/2011/layout/CircleProcess"/>
    <dgm:cxn modelId="{AD4FEF47-5C38-48DE-99EF-C3C82C759932}" type="presOf" srcId="{A7E686E4-DEDC-49A2-A1B4-3624D40B7230}" destId="{CEA40165-884D-4160-BE3B-CEB590A4D54D}" srcOrd="1" destOrd="0" presId="urn:microsoft.com/office/officeart/2011/layout/CircleProcess"/>
    <dgm:cxn modelId="{B024AC48-D400-4CA9-AB76-BDF18D037BFB}" srcId="{2DB3D9B9-87B4-4122-8CF2-7D9493EF7EB1}" destId="{BF374F04-72E2-4E92-8F72-B6F3E44435C1}" srcOrd="0" destOrd="0" parTransId="{2538DE0C-CFF9-4B6F-BCEB-A80AB14393BD}" sibTransId="{2E4513E4-8C94-455A-B492-C66B9A2F457D}"/>
    <dgm:cxn modelId="{9006166D-100E-4204-9182-5C7F5CF54AA7}" srcId="{724CC120-3608-4C03-B8BA-D8B575938CA9}" destId="{A7E686E4-DEDC-49A2-A1B4-3624D40B7230}" srcOrd="3" destOrd="0" parTransId="{CEB59259-5DDD-4166-B8BA-62C294911AC6}" sibTransId="{F3738813-2C5A-4CFA-900D-A46CE6AA704C}"/>
    <dgm:cxn modelId="{36B11F57-CE18-4DDD-9F89-3A9838C56B50}" type="presOf" srcId="{A7E686E4-DEDC-49A2-A1B4-3624D40B7230}" destId="{DEC0F3F4-709A-4DFC-BADA-AFC59EEEFD8F}" srcOrd="0" destOrd="0" presId="urn:microsoft.com/office/officeart/2011/layout/CircleProcess"/>
    <dgm:cxn modelId="{3DA5CB80-D7F6-4F72-935F-12C86B06D8FF}" srcId="{F6EAF2E9-6004-4F7B-97C2-F302BBCB8265}" destId="{D14CCB4A-EE8E-4D25-8CB7-54CF3310DCF3}" srcOrd="0" destOrd="0" parTransId="{7980BB20-4BA9-4AC9-BACF-817541635744}" sibTransId="{500289D2-9FA0-4242-9B8B-8CA555EFE753}"/>
    <dgm:cxn modelId="{F9B46E82-0457-4624-96C4-D155A5510C35}" type="presOf" srcId="{2DB3D9B9-87B4-4122-8CF2-7D9493EF7EB1}" destId="{C0684E0B-1ACC-4E64-BFFC-089D1D95D891}" srcOrd="1" destOrd="0" presId="urn:microsoft.com/office/officeart/2011/layout/CircleProcess"/>
    <dgm:cxn modelId="{13A48A82-D4B3-4F76-AB80-54256A92D85B}" srcId="{724CC120-3608-4C03-B8BA-D8B575938CA9}" destId="{74B37A7C-7D83-45B8-AF9E-AA4B52DD93F5}" srcOrd="0" destOrd="0" parTransId="{14B787FB-3978-4FDF-9482-52D89EBFB328}" sibTransId="{CF074C96-613C-4CDE-930C-46B6BA51E5E9}"/>
    <dgm:cxn modelId="{C1951A85-75D1-484E-92BC-3250DC512847}" type="presOf" srcId="{8A98DF40-60CF-48B2-A6C0-DE9F2147E793}" destId="{DCE511FF-B4DE-4FED-9121-00CAE7E9DCA5}" srcOrd="0" destOrd="0" presId="urn:microsoft.com/office/officeart/2011/layout/CircleProcess"/>
    <dgm:cxn modelId="{E6249E91-E043-4F8F-9639-362900EDEE33}" srcId="{74B37A7C-7D83-45B8-AF9E-AA4B52DD93F5}" destId="{8A98DF40-60CF-48B2-A6C0-DE9F2147E793}" srcOrd="0" destOrd="0" parTransId="{5826679F-62F1-40D3-A5AD-42069C780D6C}" sibTransId="{4C1753D0-9A23-44CB-8D03-578DE67513E8}"/>
    <dgm:cxn modelId="{B7E240A7-7BD6-4172-A0D3-943F3F69CC92}" srcId="{A7E686E4-DEDC-49A2-A1B4-3624D40B7230}" destId="{7A727FED-ED12-4C21-89A2-46B351C8B400}" srcOrd="0" destOrd="0" parTransId="{F15005D8-3139-430B-B985-210AB357955E}" sibTransId="{D6D30A16-1B77-4241-BD23-738F483D5B32}"/>
    <dgm:cxn modelId="{B6CB82BB-BA4D-466E-9F77-61041F51B638}" type="presOf" srcId="{BF374F04-72E2-4E92-8F72-B6F3E44435C1}" destId="{ECF0B9B7-5C17-4669-BC48-DF970BE9BC83}" srcOrd="0" destOrd="0" presId="urn:microsoft.com/office/officeart/2011/layout/CircleProcess"/>
    <dgm:cxn modelId="{2BCE27DF-6EC4-4AC1-9715-8838FA334D27}" type="presOf" srcId="{D14CCB4A-EE8E-4D25-8CB7-54CF3310DCF3}" destId="{C83B5491-068D-4687-992D-510B45BA6548}" srcOrd="0" destOrd="0" presId="urn:microsoft.com/office/officeart/2011/layout/CircleProcess"/>
    <dgm:cxn modelId="{3E9753EB-88AA-4711-93FD-BDE4D57C97AF}" type="presOf" srcId="{F6EAF2E9-6004-4F7B-97C2-F302BBCB8265}" destId="{E51FDC44-1F15-49E8-A63A-9A29ECD354DD}" srcOrd="1" destOrd="0" presId="urn:microsoft.com/office/officeart/2011/layout/CircleProcess"/>
    <dgm:cxn modelId="{961D2DF3-0AB8-4FF2-A485-6902AD810840}" type="presOf" srcId="{724CC120-3608-4C03-B8BA-D8B575938CA9}" destId="{C3DB6538-7EF4-45B0-BD68-15ADBFF3489A}" srcOrd="0" destOrd="0" presId="urn:microsoft.com/office/officeart/2011/layout/CircleProcess"/>
    <dgm:cxn modelId="{48EAF0F4-66AE-48F7-B4BD-01596FA48C71}" srcId="{724CC120-3608-4C03-B8BA-D8B575938CA9}" destId="{F6EAF2E9-6004-4F7B-97C2-F302BBCB8265}" srcOrd="2" destOrd="0" parTransId="{EEBEF3A8-3A22-499D-988F-CB0A2F0847A8}" sibTransId="{A6D1C5E7-6A7D-4FA5-8996-C79441DBB6E7}"/>
    <dgm:cxn modelId="{D19BE78B-AFDF-4526-BDE7-6809AFB75B34}" type="presParOf" srcId="{C3DB6538-7EF4-45B0-BD68-15ADBFF3489A}" destId="{1A3AB871-E4B5-43A8-B6D5-BEEEBC2D392F}" srcOrd="0" destOrd="0" presId="urn:microsoft.com/office/officeart/2011/layout/CircleProcess"/>
    <dgm:cxn modelId="{A480B7F9-DF8D-4BC7-B28E-E89307B0251B}" type="presParOf" srcId="{1A3AB871-E4B5-43A8-B6D5-BEEEBC2D392F}" destId="{0639029B-DC35-4E73-9789-48D072D6E4E8}" srcOrd="0" destOrd="0" presId="urn:microsoft.com/office/officeart/2011/layout/CircleProcess"/>
    <dgm:cxn modelId="{B59D731F-DB16-4CB3-A3C1-A9C9A30118F7}" type="presParOf" srcId="{C3DB6538-7EF4-45B0-BD68-15ADBFF3489A}" destId="{071880C3-6EB9-4513-A5D0-191801716680}" srcOrd="1" destOrd="0" presId="urn:microsoft.com/office/officeart/2011/layout/CircleProcess"/>
    <dgm:cxn modelId="{6F183BCD-87B3-4167-8726-CF9B92A0F710}" type="presParOf" srcId="{071880C3-6EB9-4513-A5D0-191801716680}" destId="{DEC0F3F4-709A-4DFC-BADA-AFC59EEEFD8F}" srcOrd="0" destOrd="0" presId="urn:microsoft.com/office/officeart/2011/layout/CircleProcess"/>
    <dgm:cxn modelId="{8D0FDC90-A28B-4CD4-BB77-0FEBD853D5E3}" type="presParOf" srcId="{C3DB6538-7EF4-45B0-BD68-15ADBFF3489A}" destId="{DC20A133-333C-472A-9111-A0671CE90264}" srcOrd="2" destOrd="0" presId="urn:microsoft.com/office/officeart/2011/layout/CircleProcess"/>
    <dgm:cxn modelId="{4828DC4F-B8D1-49B5-8138-0A3E36ADB2A3}" type="presParOf" srcId="{C3DB6538-7EF4-45B0-BD68-15ADBFF3489A}" destId="{CEA40165-884D-4160-BE3B-CEB590A4D54D}" srcOrd="3" destOrd="0" presId="urn:microsoft.com/office/officeart/2011/layout/CircleProcess"/>
    <dgm:cxn modelId="{0E47381D-5720-4259-A2F3-25EA21F7F80F}" type="presParOf" srcId="{C3DB6538-7EF4-45B0-BD68-15ADBFF3489A}" destId="{A34CEB3C-AFCA-420E-B362-192D66FB9B0F}" srcOrd="4" destOrd="0" presId="urn:microsoft.com/office/officeart/2011/layout/CircleProcess"/>
    <dgm:cxn modelId="{4BB7D447-1AF9-4C0B-8CF0-21DDA271A9D6}" type="presParOf" srcId="{A34CEB3C-AFCA-420E-B362-192D66FB9B0F}" destId="{DDE89C41-F5B9-423F-A238-5B6FC2FF5EFE}" srcOrd="0" destOrd="0" presId="urn:microsoft.com/office/officeart/2011/layout/CircleProcess"/>
    <dgm:cxn modelId="{F7D8934D-C09F-468D-B197-583C26C90D6E}" type="presParOf" srcId="{C3DB6538-7EF4-45B0-BD68-15ADBFF3489A}" destId="{4DBE2C1E-7B13-4A9F-80E4-FEF0711D6731}" srcOrd="5" destOrd="0" presId="urn:microsoft.com/office/officeart/2011/layout/CircleProcess"/>
    <dgm:cxn modelId="{4C820E8C-A5BE-40B5-838D-577BE8DC278C}" type="presParOf" srcId="{4DBE2C1E-7B13-4A9F-80E4-FEF0711D6731}" destId="{DC6592CC-B148-4871-81D6-8C373A08C114}" srcOrd="0" destOrd="0" presId="urn:microsoft.com/office/officeart/2011/layout/CircleProcess"/>
    <dgm:cxn modelId="{E78BF5CB-5575-4F64-8AE2-12141053DD76}" type="presParOf" srcId="{C3DB6538-7EF4-45B0-BD68-15ADBFF3489A}" destId="{C83B5491-068D-4687-992D-510B45BA6548}" srcOrd="6" destOrd="0" presId="urn:microsoft.com/office/officeart/2011/layout/CircleProcess"/>
    <dgm:cxn modelId="{9923220D-6C33-428F-AFAC-1ACAB975C3CF}" type="presParOf" srcId="{C3DB6538-7EF4-45B0-BD68-15ADBFF3489A}" destId="{E51FDC44-1F15-49E8-A63A-9A29ECD354DD}" srcOrd="7" destOrd="0" presId="urn:microsoft.com/office/officeart/2011/layout/CircleProcess"/>
    <dgm:cxn modelId="{9EF10E12-9106-4EAC-86F2-40714FB00094}" type="presParOf" srcId="{C3DB6538-7EF4-45B0-BD68-15ADBFF3489A}" destId="{E15B4774-DBB9-475D-A1B5-9BF7DE62C10E}" srcOrd="8" destOrd="0" presId="urn:microsoft.com/office/officeart/2011/layout/CircleProcess"/>
    <dgm:cxn modelId="{A108473D-3AE6-429C-9A7C-A9262298ECA7}" type="presParOf" srcId="{E15B4774-DBB9-475D-A1B5-9BF7DE62C10E}" destId="{C4C5F46F-2C72-4D3B-868E-CE46250CE710}" srcOrd="0" destOrd="0" presId="urn:microsoft.com/office/officeart/2011/layout/CircleProcess"/>
    <dgm:cxn modelId="{077BD637-476D-4DC9-93D8-D9172C2E4CCD}" type="presParOf" srcId="{C3DB6538-7EF4-45B0-BD68-15ADBFF3489A}" destId="{ACA52E09-B1C5-4E68-9BA3-0B22571A99E0}" srcOrd="9" destOrd="0" presId="urn:microsoft.com/office/officeart/2011/layout/CircleProcess"/>
    <dgm:cxn modelId="{9CEC17D8-F7F8-4047-96E5-7551B4622E12}" type="presParOf" srcId="{ACA52E09-B1C5-4E68-9BA3-0B22571A99E0}" destId="{879A5BF4-EE9C-4FF1-8436-40B8608A3F47}" srcOrd="0" destOrd="0" presId="urn:microsoft.com/office/officeart/2011/layout/CircleProcess"/>
    <dgm:cxn modelId="{D0D823D6-4A5E-4D85-8745-0CA3729056BB}" type="presParOf" srcId="{C3DB6538-7EF4-45B0-BD68-15ADBFF3489A}" destId="{ECF0B9B7-5C17-4669-BC48-DF970BE9BC83}" srcOrd="10" destOrd="0" presId="urn:microsoft.com/office/officeart/2011/layout/CircleProcess"/>
    <dgm:cxn modelId="{BCC18FC8-9A1E-4925-BDF3-9A26BA3EAAC7}" type="presParOf" srcId="{C3DB6538-7EF4-45B0-BD68-15ADBFF3489A}" destId="{C0684E0B-1ACC-4E64-BFFC-089D1D95D891}" srcOrd="11" destOrd="0" presId="urn:microsoft.com/office/officeart/2011/layout/CircleProcess"/>
    <dgm:cxn modelId="{F7D8A3CC-0CC2-4051-A961-1CE47A8106FC}" type="presParOf" srcId="{C3DB6538-7EF4-45B0-BD68-15ADBFF3489A}" destId="{384761AA-3020-4E0F-B95F-FF223EAD53ED}" srcOrd="12" destOrd="0" presId="urn:microsoft.com/office/officeart/2011/layout/CircleProcess"/>
    <dgm:cxn modelId="{1E833A06-790C-4086-B26B-1A098E5A137D}" type="presParOf" srcId="{384761AA-3020-4E0F-B95F-FF223EAD53ED}" destId="{E5FF1952-E5C4-4596-AFD7-1F9206201A90}" srcOrd="0" destOrd="0" presId="urn:microsoft.com/office/officeart/2011/layout/CircleProcess"/>
    <dgm:cxn modelId="{E10335A0-2304-457E-8F17-471AAA56F0F7}" type="presParOf" srcId="{C3DB6538-7EF4-45B0-BD68-15ADBFF3489A}" destId="{97A0B708-2B1C-4ADB-98ED-CCE0A7FC81EE}" srcOrd="13" destOrd="0" presId="urn:microsoft.com/office/officeart/2011/layout/CircleProcess"/>
    <dgm:cxn modelId="{4328E087-B009-4C59-8F32-AEFBB8DCBC4F}" type="presParOf" srcId="{97A0B708-2B1C-4ADB-98ED-CCE0A7FC81EE}" destId="{2449F3C0-A29A-4464-9BF6-DE164F1E73A7}" srcOrd="0" destOrd="0" presId="urn:microsoft.com/office/officeart/2011/layout/CircleProcess"/>
    <dgm:cxn modelId="{423DFF92-8FCE-4530-8842-736E13DCD604}" type="presParOf" srcId="{C3DB6538-7EF4-45B0-BD68-15ADBFF3489A}" destId="{DCE511FF-B4DE-4FED-9121-00CAE7E9DCA5}" srcOrd="14" destOrd="0" presId="urn:microsoft.com/office/officeart/2011/layout/CircleProcess"/>
    <dgm:cxn modelId="{D91371A1-2A16-4E00-B20C-6EB92D953151}" type="presParOf" srcId="{C3DB6538-7EF4-45B0-BD68-15ADBFF3489A}" destId="{F1931E90-765E-4484-8BE6-027EEF2DC780}" srcOrd="1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AFFE20-0C28-442C-ADF5-087C3C7AFB65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3FABD54C-B31B-436F-A173-B68DD61DFCED}">
      <dgm:prSet phldrT="[Text]"/>
      <dgm:spPr/>
      <dgm:t>
        <a:bodyPr/>
        <a:lstStyle/>
        <a:p>
          <a:r>
            <a:rPr lang="en-US"/>
            <a:t>IT validation</a:t>
          </a:r>
        </a:p>
      </dgm:t>
    </dgm:pt>
    <dgm:pt modelId="{FA1EEB51-B99C-480D-9F47-206A43F393E4}" type="parTrans" cxnId="{C5877A9F-80ED-4BAA-A822-6D1703AD8C85}">
      <dgm:prSet/>
      <dgm:spPr/>
      <dgm:t>
        <a:bodyPr/>
        <a:lstStyle/>
        <a:p>
          <a:endParaRPr lang="en-US"/>
        </a:p>
      </dgm:t>
    </dgm:pt>
    <dgm:pt modelId="{09A6F24F-7951-4FFF-BE21-741E0CF6D675}" type="sibTrans" cxnId="{C5877A9F-80ED-4BAA-A822-6D1703AD8C85}">
      <dgm:prSet/>
      <dgm:spPr/>
      <dgm:t>
        <a:bodyPr/>
        <a:lstStyle/>
        <a:p>
          <a:endParaRPr lang="en-US"/>
        </a:p>
      </dgm:t>
    </dgm:pt>
    <dgm:pt modelId="{E8C88D46-A357-4D80-A312-640644F32EC9}">
      <dgm:prSet phldrT="[Text]"/>
      <dgm:spPr/>
      <dgm:t>
        <a:bodyPr/>
        <a:lstStyle/>
        <a:p>
          <a:r>
            <a:rPr lang="en-US"/>
            <a:t>VISION specific customization validation</a:t>
          </a:r>
        </a:p>
      </dgm:t>
    </dgm:pt>
    <dgm:pt modelId="{99E5D288-B1AD-42F8-B49C-38E2A7009A59}" type="parTrans" cxnId="{7B8D4855-70EA-4BC6-881A-45E626FA6CD5}">
      <dgm:prSet/>
      <dgm:spPr/>
      <dgm:t>
        <a:bodyPr/>
        <a:lstStyle/>
        <a:p>
          <a:endParaRPr lang="en-US"/>
        </a:p>
      </dgm:t>
    </dgm:pt>
    <dgm:pt modelId="{723FF939-2A3B-4C0D-9A39-BDEECEB6FDCB}" type="sibTrans" cxnId="{7B8D4855-70EA-4BC6-881A-45E626FA6CD5}">
      <dgm:prSet/>
      <dgm:spPr/>
      <dgm:t>
        <a:bodyPr/>
        <a:lstStyle/>
        <a:p>
          <a:endParaRPr lang="en-US"/>
        </a:p>
      </dgm:t>
    </dgm:pt>
    <dgm:pt modelId="{819D99BF-A5EA-4BA8-A6E2-4C6255525791}">
      <dgm:prSet phldrT="[Text]"/>
      <dgm:spPr/>
      <dgm:t>
        <a:bodyPr/>
        <a:lstStyle/>
        <a:p>
          <a:r>
            <a:rPr lang="en-US"/>
            <a:t>Total Validation package</a:t>
          </a:r>
        </a:p>
      </dgm:t>
    </dgm:pt>
    <dgm:pt modelId="{8B2AAB07-1AA1-46EA-A5E9-2AED833B1943}" type="parTrans" cxnId="{71512CF8-645C-48E3-8532-A82194614073}">
      <dgm:prSet/>
      <dgm:spPr/>
      <dgm:t>
        <a:bodyPr/>
        <a:lstStyle/>
        <a:p>
          <a:endParaRPr lang="en-US"/>
        </a:p>
      </dgm:t>
    </dgm:pt>
    <dgm:pt modelId="{3D7706FA-5003-4EA4-8696-8767EBE89C9D}" type="sibTrans" cxnId="{71512CF8-645C-48E3-8532-A82194614073}">
      <dgm:prSet/>
      <dgm:spPr/>
      <dgm:t>
        <a:bodyPr/>
        <a:lstStyle/>
        <a:p>
          <a:endParaRPr lang="en-US"/>
        </a:p>
      </dgm:t>
    </dgm:pt>
    <dgm:pt modelId="{8A350755-D82E-464B-826B-57B09DCA9068}" type="pres">
      <dgm:prSet presAssocID="{3BAFFE20-0C28-442C-ADF5-087C3C7AFB65}" presName="Name0" presStyleCnt="0">
        <dgm:presLayoutVars>
          <dgm:dir/>
          <dgm:resizeHandles val="exact"/>
        </dgm:presLayoutVars>
      </dgm:prSet>
      <dgm:spPr/>
    </dgm:pt>
    <dgm:pt modelId="{E7AAEC1D-165A-4D5F-8864-C33892012EB4}" type="pres">
      <dgm:prSet presAssocID="{3BAFFE20-0C28-442C-ADF5-087C3C7AFB65}" presName="vNodes" presStyleCnt="0"/>
      <dgm:spPr/>
    </dgm:pt>
    <dgm:pt modelId="{F8171B21-04FE-4E01-A51F-A007B4F92028}" type="pres">
      <dgm:prSet presAssocID="{3FABD54C-B31B-436F-A173-B68DD61DFCED}" presName="node" presStyleLbl="node1" presStyleIdx="0" presStyleCnt="3">
        <dgm:presLayoutVars>
          <dgm:bulletEnabled val="1"/>
        </dgm:presLayoutVars>
      </dgm:prSet>
      <dgm:spPr/>
    </dgm:pt>
    <dgm:pt modelId="{6E7E58CA-3FCF-4612-A439-7BA3F04A02CD}" type="pres">
      <dgm:prSet presAssocID="{09A6F24F-7951-4FFF-BE21-741E0CF6D675}" presName="spacerT" presStyleCnt="0"/>
      <dgm:spPr/>
    </dgm:pt>
    <dgm:pt modelId="{7E73AC5C-4BE1-4439-B039-636D40583CD5}" type="pres">
      <dgm:prSet presAssocID="{09A6F24F-7951-4FFF-BE21-741E0CF6D675}" presName="sibTrans" presStyleLbl="sibTrans2D1" presStyleIdx="0" presStyleCnt="2"/>
      <dgm:spPr/>
    </dgm:pt>
    <dgm:pt modelId="{7FD358A8-5FE5-4753-9F6E-5F83DD557C3E}" type="pres">
      <dgm:prSet presAssocID="{09A6F24F-7951-4FFF-BE21-741E0CF6D675}" presName="spacerB" presStyleCnt="0"/>
      <dgm:spPr/>
    </dgm:pt>
    <dgm:pt modelId="{03BC8330-97D8-45A6-A03F-E294744A3DAF}" type="pres">
      <dgm:prSet presAssocID="{E8C88D46-A357-4D80-A312-640644F32EC9}" presName="node" presStyleLbl="node1" presStyleIdx="1" presStyleCnt="3">
        <dgm:presLayoutVars>
          <dgm:bulletEnabled val="1"/>
        </dgm:presLayoutVars>
      </dgm:prSet>
      <dgm:spPr/>
    </dgm:pt>
    <dgm:pt modelId="{25F2B829-233D-4992-B7FA-568D2A0B304D}" type="pres">
      <dgm:prSet presAssocID="{3BAFFE20-0C28-442C-ADF5-087C3C7AFB65}" presName="sibTransLast" presStyleLbl="sibTrans2D1" presStyleIdx="1" presStyleCnt="2"/>
      <dgm:spPr/>
    </dgm:pt>
    <dgm:pt modelId="{74ABA622-24F3-4EA6-BB2D-E9192AA92C91}" type="pres">
      <dgm:prSet presAssocID="{3BAFFE20-0C28-442C-ADF5-087C3C7AFB65}" presName="connectorText" presStyleLbl="sibTrans2D1" presStyleIdx="1" presStyleCnt="2"/>
      <dgm:spPr/>
    </dgm:pt>
    <dgm:pt modelId="{CF64AE03-EB3A-4F8F-B0A3-85AC35CC7A38}" type="pres">
      <dgm:prSet presAssocID="{3BAFFE20-0C28-442C-ADF5-087C3C7AFB65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FC711934-93BC-4018-B538-2C73B0D02BAE}" type="presOf" srcId="{819D99BF-A5EA-4BA8-A6E2-4C6255525791}" destId="{CF64AE03-EB3A-4F8F-B0A3-85AC35CC7A38}" srcOrd="0" destOrd="0" presId="urn:microsoft.com/office/officeart/2005/8/layout/equation2"/>
    <dgm:cxn modelId="{4F917D3A-2B7C-4376-A25A-0F9E9A904211}" type="presOf" srcId="{723FF939-2A3B-4C0D-9A39-BDEECEB6FDCB}" destId="{25F2B829-233D-4992-B7FA-568D2A0B304D}" srcOrd="0" destOrd="0" presId="urn:microsoft.com/office/officeart/2005/8/layout/equation2"/>
    <dgm:cxn modelId="{7B8D4855-70EA-4BC6-881A-45E626FA6CD5}" srcId="{3BAFFE20-0C28-442C-ADF5-087C3C7AFB65}" destId="{E8C88D46-A357-4D80-A312-640644F32EC9}" srcOrd="1" destOrd="0" parTransId="{99E5D288-B1AD-42F8-B49C-38E2A7009A59}" sibTransId="{723FF939-2A3B-4C0D-9A39-BDEECEB6FDCB}"/>
    <dgm:cxn modelId="{0531A078-5A9D-4314-A6C2-373BE4EBFCB6}" type="presOf" srcId="{3FABD54C-B31B-436F-A173-B68DD61DFCED}" destId="{F8171B21-04FE-4E01-A51F-A007B4F92028}" srcOrd="0" destOrd="0" presId="urn:microsoft.com/office/officeart/2005/8/layout/equation2"/>
    <dgm:cxn modelId="{B443345A-B612-4E1D-92A4-6B1E266053F5}" type="presOf" srcId="{09A6F24F-7951-4FFF-BE21-741E0CF6D675}" destId="{7E73AC5C-4BE1-4439-B039-636D40583CD5}" srcOrd="0" destOrd="0" presId="urn:microsoft.com/office/officeart/2005/8/layout/equation2"/>
    <dgm:cxn modelId="{72F76C91-6306-4483-8CD4-29FEEF9D4AB8}" type="presOf" srcId="{723FF939-2A3B-4C0D-9A39-BDEECEB6FDCB}" destId="{74ABA622-24F3-4EA6-BB2D-E9192AA92C91}" srcOrd="1" destOrd="0" presId="urn:microsoft.com/office/officeart/2005/8/layout/equation2"/>
    <dgm:cxn modelId="{C5877A9F-80ED-4BAA-A822-6D1703AD8C85}" srcId="{3BAFFE20-0C28-442C-ADF5-087C3C7AFB65}" destId="{3FABD54C-B31B-436F-A173-B68DD61DFCED}" srcOrd="0" destOrd="0" parTransId="{FA1EEB51-B99C-480D-9F47-206A43F393E4}" sibTransId="{09A6F24F-7951-4FFF-BE21-741E0CF6D675}"/>
    <dgm:cxn modelId="{8EF844B4-D19C-485A-9E7D-A59F02614E8E}" type="presOf" srcId="{E8C88D46-A357-4D80-A312-640644F32EC9}" destId="{03BC8330-97D8-45A6-A03F-E294744A3DAF}" srcOrd="0" destOrd="0" presId="urn:microsoft.com/office/officeart/2005/8/layout/equation2"/>
    <dgm:cxn modelId="{010582D2-96C4-42AA-81EA-EA194D69BBD3}" type="presOf" srcId="{3BAFFE20-0C28-442C-ADF5-087C3C7AFB65}" destId="{8A350755-D82E-464B-826B-57B09DCA9068}" srcOrd="0" destOrd="0" presId="urn:microsoft.com/office/officeart/2005/8/layout/equation2"/>
    <dgm:cxn modelId="{71512CF8-645C-48E3-8532-A82194614073}" srcId="{3BAFFE20-0C28-442C-ADF5-087C3C7AFB65}" destId="{819D99BF-A5EA-4BA8-A6E2-4C6255525791}" srcOrd="2" destOrd="0" parTransId="{8B2AAB07-1AA1-46EA-A5E9-2AED833B1943}" sibTransId="{3D7706FA-5003-4EA4-8696-8767EBE89C9D}"/>
    <dgm:cxn modelId="{A57932F0-846F-468C-AB60-755B129200BF}" type="presParOf" srcId="{8A350755-D82E-464B-826B-57B09DCA9068}" destId="{E7AAEC1D-165A-4D5F-8864-C33892012EB4}" srcOrd="0" destOrd="0" presId="urn:microsoft.com/office/officeart/2005/8/layout/equation2"/>
    <dgm:cxn modelId="{BED738C0-4917-4F1C-8458-2393248FAD6B}" type="presParOf" srcId="{E7AAEC1D-165A-4D5F-8864-C33892012EB4}" destId="{F8171B21-04FE-4E01-A51F-A007B4F92028}" srcOrd="0" destOrd="0" presId="urn:microsoft.com/office/officeart/2005/8/layout/equation2"/>
    <dgm:cxn modelId="{75070C64-1112-406E-A95A-10D729C21492}" type="presParOf" srcId="{E7AAEC1D-165A-4D5F-8864-C33892012EB4}" destId="{6E7E58CA-3FCF-4612-A439-7BA3F04A02CD}" srcOrd="1" destOrd="0" presId="urn:microsoft.com/office/officeart/2005/8/layout/equation2"/>
    <dgm:cxn modelId="{0E47FB1E-A0B8-47C5-89ED-6C0491EDCF1A}" type="presParOf" srcId="{E7AAEC1D-165A-4D5F-8864-C33892012EB4}" destId="{7E73AC5C-4BE1-4439-B039-636D40583CD5}" srcOrd="2" destOrd="0" presId="urn:microsoft.com/office/officeart/2005/8/layout/equation2"/>
    <dgm:cxn modelId="{93A42175-FA19-434D-81B0-F23CF5F097F3}" type="presParOf" srcId="{E7AAEC1D-165A-4D5F-8864-C33892012EB4}" destId="{7FD358A8-5FE5-4753-9F6E-5F83DD557C3E}" srcOrd="3" destOrd="0" presId="urn:microsoft.com/office/officeart/2005/8/layout/equation2"/>
    <dgm:cxn modelId="{0DA2CB08-FE46-4FB4-AC4C-BA34604C1B01}" type="presParOf" srcId="{E7AAEC1D-165A-4D5F-8864-C33892012EB4}" destId="{03BC8330-97D8-45A6-A03F-E294744A3DAF}" srcOrd="4" destOrd="0" presId="urn:microsoft.com/office/officeart/2005/8/layout/equation2"/>
    <dgm:cxn modelId="{F7CA5871-9D6D-4E39-BF71-2AD1CDDF694A}" type="presParOf" srcId="{8A350755-D82E-464B-826B-57B09DCA9068}" destId="{25F2B829-233D-4992-B7FA-568D2A0B304D}" srcOrd="1" destOrd="0" presId="urn:microsoft.com/office/officeart/2005/8/layout/equation2"/>
    <dgm:cxn modelId="{17DEF62D-93C9-4613-A0D6-B868B123FD98}" type="presParOf" srcId="{25F2B829-233D-4992-B7FA-568D2A0B304D}" destId="{74ABA622-24F3-4EA6-BB2D-E9192AA92C91}" srcOrd="0" destOrd="0" presId="urn:microsoft.com/office/officeart/2005/8/layout/equation2"/>
    <dgm:cxn modelId="{E5FBDB87-B03B-4EDD-B32F-C906E653161F}" type="presParOf" srcId="{8A350755-D82E-464B-826B-57B09DCA9068}" destId="{CF64AE03-EB3A-4F8F-B0A3-85AC35CC7A3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86985B-0F2A-42A9-A590-C61E260318BA}" type="doc">
      <dgm:prSet loTypeId="urn:microsoft.com/office/officeart/2005/8/layout/lProcess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0B9C066-FA39-4F59-83AE-DB78E642E508}">
      <dgm:prSet phldrT="[Text]"/>
      <dgm:spPr/>
      <dgm:t>
        <a:bodyPr/>
        <a:lstStyle/>
        <a:p>
          <a:r>
            <a:rPr lang="en-US"/>
            <a:t>Until Dec 2023</a:t>
          </a:r>
        </a:p>
      </dgm:t>
    </dgm:pt>
    <dgm:pt modelId="{B5C35401-8DDA-4AE2-B7D4-7D94D06F8068}" type="parTrans" cxnId="{693AC687-48E4-4290-B469-72FE5BBBC0E6}">
      <dgm:prSet/>
      <dgm:spPr/>
      <dgm:t>
        <a:bodyPr/>
        <a:lstStyle/>
        <a:p>
          <a:endParaRPr lang="en-US"/>
        </a:p>
      </dgm:t>
    </dgm:pt>
    <dgm:pt modelId="{EABCA495-708B-4045-BC50-F0CD7BBE3B22}" type="sibTrans" cxnId="{693AC687-48E4-4290-B469-72FE5BBBC0E6}">
      <dgm:prSet/>
      <dgm:spPr/>
      <dgm:t>
        <a:bodyPr/>
        <a:lstStyle/>
        <a:p>
          <a:endParaRPr lang="en-US"/>
        </a:p>
      </dgm:t>
    </dgm:pt>
    <dgm:pt modelId="{287BD1F3-C4B6-43D8-8D57-19AC44A67540}">
      <dgm:prSet phldrT="[Text]"/>
      <dgm:spPr/>
      <dgm:t>
        <a:bodyPr/>
        <a:lstStyle/>
        <a:p>
          <a:r>
            <a:rPr lang="en-US"/>
            <a:t>Polarion Project admin to create the Polarion project</a:t>
          </a:r>
        </a:p>
      </dgm:t>
    </dgm:pt>
    <dgm:pt modelId="{2832145E-8486-4874-961F-F55D5F40D524}" type="parTrans" cxnId="{0B724B88-FD61-4EF9-84FC-66548A18AE5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8B43C5C3-8B4F-4C84-B994-6E7C99A5FEDE}" type="sibTrans" cxnId="{0B724B88-FD61-4EF9-84FC-66548A18AE56}">
      <dgm:prSet/>
      <dgm:spPr/>
      <dgm:t>
        <a:bodyPr/>
        <a:lstStyle/>
        <a:p>
          <a:endParaRPr lang="en-US"/>
        </a:p>
      </dgm:t>
    </dgm:pt>
    <dgm:pt modelId="{27B24455-78D4-41E6-A3D1-24B6F259330C}">
      <dgm:prSet phldrT="[Text]"/>
      <dgm:spPr/>
      <dgm:t>
        <a:bodyPr/>
        <a:lstStyle/>
        <a:p>
          <a:r>
            <a:rPr lang="en-US"/>
            <a:t>2024 and beyond</a:t>
          </a:r>
        </a:p>
      </dgm:t>
    </dgm:pt>
    <dgm:pt modelId="{99CE3960-15F0-4AC8-A1AF-8DE6F87386E5}" type="parTrans" cxnId="{2B0C7CF3-BDCC-49AD-B35C-94BFCD79DC2F}">
      <dgm:prSet/>
      <dgm:spPr/>
      <dgm:t>
        <a:bodyPr/>
        <a:lstStyle/>
        <a:p>
          <a:endParaRPr lang="en-US"/>
        </a:p>
      </dgm:t>
    </dgm:pt>
    <dgm:pt modelId="{7F40E50E-4A00-4F72-B413-CAE93410E0B7}" type="sibTrans" cxnId="{2B0C7CF3-BDCC-49AD-B35C-94BFCD79DC2F}">
      <dgm:prSet/>
      <dgm:spPr/>
      <dgm:t>
        <a:bodyPr/>
        <a:lstStyle/>
        <a:p>
          <a:endParaRPr lang="en-US"/>
        </a:p>
      </dgm:t>
    </dgm:pt>
    <dgm:pt modelId="{3E3A5F4A-BF3D-4253-B46D-52F0B2CA3980}">
      <dgm:prSet phldrT="[Text]"/>
      <dgm:spPr/>
      <dgm:t>
        <a:bodyPr/>
        <a:lstStyle/>
        <a:p>
          <a:r>
            <a:rPr lang="en-US"/>
            <a:t>Polarion Project admin to create the Polarion project</a:t>
          </a:r>
        </a:p>
      </dgm:t>
    </dgm:pt>
    <dgm:pt modelId="{1BA3FDF3-9D9E-4F64-B129-B957125490A3}" type="parTrans" cxnId="{85A6857E-91C9-4BA4-88A4-7F7A4F423131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DFC8933E-34AB-44CF-B8C1-494AA1116CB8}" type="sibTrans" cxnId="{85A6857E-91C9-4BA4-88A4-7F7A4F423131}">
      <dgm:prSet/>
      <dgm:spPr/>
      <dgm:t>
        <a:bodyPr/>
        <a:lstStyle/>
        <a:p>
          <a:endParaRPr lang="en-US"/>
        </a:p>
      </dgm:t>
    </dgm:pt>
    <dgm:pt modelId="{7B1A2726-4DD3-4677-88AD-5ADEBD8DD4CE}">
      <dgm:prSet/>
      <dgm:spPr/>
      <dgm:t>
        <a:bodyPr/>
        <a:lstStyle/>
        <a:p>
          <a:r>
            <a:rPr lang="en-US"/>
            <a:t>Project users create, edit and modify project data</a:t>
          </a:r>
        </a:p>
      </dgm:t>
    </dgm:pt>
    <dgm:pt modelId="{1A35271E-61A6-4D0B-8B36-137387B1960A}" type="parTrans" cxnId="{A9F0DE77-8713-4BBD-AD7A-4841DC23B0FE}">
      <dgm:prSet/>
      <dgm:spPr/>
      <dgm:t>
        <a:bodyPr/>
        <a:lstStyle/>
        <a:p>
          <a:endParaRPr lang="en-US"/>
        </a:p>
      </dgm:t>
    </dgm:pt>
    <dgm:pt modelId="{38CF3B3C-E1AD-4C9C-A5A4-0004322B7380}" type="sibTrans" cxnId="{A9F0DE77-8713-4BBD-AD7A-4841DC23B0FE}">
      <dgm:prSet/>
      <dgm:spPr/>
      <dgm:t>
        <a:bodyPr/>
        <a:lstStyle/>
        <a:p>
          <a:endParaRPr lang="en-US"/>
        </a:p>
      </dgm:t>
    </dgm:pt>
    <dgm:pt modelId="{A220D102-0FB0-4416-AE66-62D566FDBEA0}">
      <dgm:prSet phldrT="[Text]"/>
      <dgm:spPr/>
      <dgm:t>
        <a:bodyPr/>
        <a:lstStyle/>
        <a:p>
          <a:r>
            <a:rPr lang="en-US"/>
            <a:t>NPD Project team identifies users for the Project.</a:t>
          </a:r>
        </a:p>
      </dgm:t>
    </dgm:pt>
    <dgm:pt modelId="{909FCAE2-073A-4759-BE89-7B688D538BCF}" type="parTrans" cxnId="{12B18D48-2D45-475F-9FF3-7ECDF8576DD4}">
      <dgm:prSet/>
      <dgm:spPr/>
      <dgm:t>
        <a:bodyPr/>
        <a:lstStyle/>
        <a:p>
          <a:endParaRPr lang="en-US"/>
        </a:p>
      </dgm:t>
    </dgm:pt>
    <dgm:pt modelId="{E6770C86-A723-4560-AB17-0E269FF7A322}" type="sibTrans" cxnId="{12B18D48-2D45-475F-9FF3-7ECDF8576DD4}">
      <dgm:prSet/>
      <dgm:spPr/>
      <dgm:t>
        <a:bodyPr/>
        <a:lstStyle/>
        <a:p>
          <a:endParaRPr lang="en-US"/>
        </a:p>
      </dgm:t>
    </dgm:pt>
    <dgm:pt modelId="{AAA183A1-7C44-44D5-9FD8-B5E2FE8C9EA7}">
      <dgm:prSet phldrT="[Text]"/>
      <dgm:spPr/>
      <dgm:t>
        <a:bodyPr/>
        <a:lstStyle/>
        <a:p>
          <a:r>
            <a:rPr lang="en-US"/>
            <a:t>TCS team upload legacy data</a:t>
          </a:r>
        </a:p>
      </dgm:t>
    </dgm:pt>
    <dgm:pt modelId="{61D79CF6-6A85-470F-A4E7-B2B23ED5A38C}" type="parTrans" cxnId="{C3E3F154-F0D4-4ECC-8D68-160CC5110234}">
      <dgm:prSet/>
      <dgm:spPr/>
      <dgm:t>
        <a:bodyPr/>
        <a:lstStyle/>
        <a:p>
          <a:endParaRPr lang="en-US"/>
        </a:p>
      </dgm:t>
    </dgm:pt>
    <dgm:pt modelId="{8C616FC2-CB1D-4E5C-8074-ED2FA08F29CC}" type="sibTrans" cxnId="{C3E3F154-F0D4-4ECC-8D68-160CC5110234}">
      <dgm:prSet/>
      <dgm:spPr/>
      <dgm:t>
        <a:bodyPr/>
        <a:lstStyle/>
        <a:p>
          <a:endParaRPr lang="en-US"/>
        </a:p>
      </dgm:t>
    </dgm:pt>
    <dgm:pt modelId="{586962EC-6744-448E-A27E-2699FAE146CB}">
      <dgm:prSet phldrT="[Text]"/>
      <dgm:spPr/>
      <dgm:t>
        <a:bodyPr/>
        <a:lstStyle/>
        <a:p>
          <a:r>
            <a:rPr lang="en-US"/>
            <a:t>NPD Project team identifies </a:t>
          </a:r>
          <a:r>
            <a:rPr lang="en-US" err="1"/>
            <a:t>atleast</a:t>
          </a:r>
          <a:r>
            <a:rPr lang="en-US"/>
            <a:t> one project owner</a:t>
          </a:r>
        </a:p>
      </dgm:t>
    </dgm:pt>
    <dgm:pt modelId="{28BAD60A-278F-4AD4-88C4-FBE03310BA6D}" type="parTrans" cxnId="{A256EA06-0E67-4D3B-84F6-E17F91FEB60C}">
      <dgm:prSet/>
      <dgm:spPr/>
      <dgm:t>
        <a:bodyPr/>
        <a:lstStyle/>
        <a:p>
          <a:endParaRPr lang="en-US"/>
        </a:p>
      </dgm:t>
    </dgm:pt>
    <dgm:pt modelId="{4D6B8255-8087-43BC-BFF9-0814BE559270}" type="sibTrans" cxnId="{A256EA06-0E67-4D3B-84F6-E17F91FEB60C}">
      <dgm:prSet/>
      <dgm:spPr/>
      <dgm:t>
        <a:bodyPr/>
        <a:lstStyle/>
        <a:p>
          <a:endParaRPr lang="en-US"/>
        </a:p>
      </dgm:t>
    </dgm:pt>
    <dgm:pt modelId="{EED38B1A-89EF-44C1-8EA6-3EA8FE46DE1A}">
      <dgm:prSet phldrT="[Text]"/>
      <dgm:spPr/>
      <dgm:t>
        <a:bodyPr/>
        <a:lstStyle/>
        <a:p>
          <a:r>
            <a:rPr lang="en-US"/>
            <a:t>NPD Project team identifies users for the Project.</a:t>
          </a:r>
        </a:p>
      </dgm:t>
    </dgm:pt>
    <dgm:pt modelId="{C9B1714C-DE03-461B-93B0-C2FD136174A1}" type="parTrans" cxnId="{396A75BB-B64F-4DEA-A6D3-B82E26988335}">
      <dgm:prSet/>
      <dgm:spPr/>
      <dgm:t>
        <a:bodyPr/>
        <a:lstStyle/>
        <a:p>
          <a:endParaRPr lang="en-US"/>
        </a:p>
      </dgm:t>
    </dgm:pt>
    <dgm:pt modelId="{28BF0B0D-A7CC-4679-80BA-228CF3DD2BCC}" type="sibTrans" cxnId="{396A75BB-B64F-4DEA-A6D3-B82E26988335}">
      <dgm:prSet/>
      <dgm:spPr/>
      <dgm:t>
        <a:bodyPr/>
        <a:lstStyle/>
        <a:p>
          <a:endParaRPr lang="en-US"/>
        </a:p>
      </dgm:t>
    </dgm:pt>
    <dgm:pt modelId="{0AA41BFE-3586-4E3F-A8A2-2D8427BC061B}">
      <dgm:prSet phldrT="[Text]"/>
      <dgm:spPr/>
      <dgm:t>
        <a:bodyPr/>
        <a:lstStyle/>
        <a:p>
          <a:r>
            <a:rPr lang="en-US"/>
            <a:t>NPD Project team identifies </a:t>
          </a:r>
          <a:r>
            <a:rPr lang="en-US" err="1"/>
            <a:t>atleast</a:t>
          </a:r>
          <a:r>
            <a:rPr lang="en-US"/>
            <a:t> one project owner</a:t>
          </a:r>
        </a:p>
      </dgm:t>
    </dgm:pt>
    <dgm:pt modelId="{A7D1E33F-C139-4D9A-BDE2-46E0B597F953}" type="parTrans" cxnId="{8716A580-8998-4DE1-BAF5-2A9C38750D4A}">
      <dgm:prSet/>
      <dgm:spPr/>
      <dgm:t>
        <a:bodyPr/>
        <a:lstStyle/>
        <a:p>
          <a:endParaRPr lang="en-US"/>
        </a:p>
      </dgm:t>
    </dgm:pt>
    <dgm:pt modelId="{652BC5B9-D0F3-4B40-A395-30BB9902C327}" type="sibTrans" cxnId="{8716A580-8998-4DE1-BAF5-2A9C38750D4A}">
      <dgm:prSet/>
      <dgm:spPr/>
      <dgm:t>
        <a:bodyPr/>
        <a:lstStyle/>
        <a:p>
          <a:endParaRPr lang="en-US"/>
        </a:p>
      </dgm:t>
    </dgm:pt>
    <dgm:pt modelId="{0EA14565-C843-440F-B589-1AEA5EB09FF1}">
      <dgm:prSet phldrT="[Text]"/>
      <dgm:spPr/>
      <dgm:t>
        <a:bodyPr/>
        <a:lstStyle/>
        <a:p>
          <a:r>
            <a:rPr lang="en-US"/>
            <a:t>Project users upload legacy data</a:t>
          </a:r>
        </a:p>
      </dgm:t>
    </dgm:pt>
    <dgm:pt modelId="{A193D74D-6B09-4709-9402-CCFA1F38DF39}" type="parTrans" cxnId="{DE6774CB-3866-4C6F-8967-70557073ABD0}">
      <dgm:prSet/>
      <dgm:spPr/>
      <dgm:t>
        <a:bodyPr/>
        <a:lstStyle/>
        <a:p>
          <a:endParaRPr lang="en-US"/>
        </a:p>
      </dgm:t>
    </dgm:pt>
    <dgm:pt modelId="{3E12738E-7F0B-44C6-8F6E-D3D8B2C0D96E}" type="sibTrans" cxnId="{DE6774CB-3866-4C6F-8967-70557073ABD0}">
      <dgm:prSet/>
      <dgm:spPr/>
      <dgm:t>
        <a:bodyPr/>
        <a:lstStyle/>
        <a:p>
          <a:endParaRPr lang="en-US"/>
        </a:p>
      </dgm:t>
    </dgm:pt>
    <dgm:pt modelId="{B5D86807-76F3-4572-B03E-49AFE65E1FA4}">
      <dgm:prSet/>
      <dgm:spPr/>
      <dgm:t>
        <a:bodyPr/>
        <a:lstStyle/>
        <a:p>
          <a:r>
            <a:rPr lang="en-US"/>
            <a:t>Project users create, edit and modify project data</a:t>
          </a:r>
        </a:p>
      </dgm:t>
    </dgm:pt>
    <dgm:pt modelId="{FBE2221F-BE6B-4B4A-ADED-B11B7CABAD34}" type="parTrans" cxnId="{C7916197-D61E-42D9-A0FE-8E767DB68227}">
      <dgm:prSet/>
      <dgm:spPr/>
      <dgm:t>
        <a:bodyPr/>
        <a:lstStyle/>
        <a:p>
          <a:endParaRPr lang="en-US"/>
        </a:p>
      </dgm:t>
    </dgm:pt>
    <dgm:pt modelId="{863E4E21-31F0-4B71-943A-94802D5CAFC0}" type="sibTrans" cxnId="{C7916197-D61E-42D9-A0FE-8E767DB68227}">
      <dgm:prSet/>
      <dgm:spPr/>
      <dgm:t>
        <a:bodyPr/>
        <a:lstStyle/>
        <a:p>
          <a:endParaRPr lang="en-US"/>
        </a:p>
      </dgm:t>
    </dgm:pt>
    <dgm:pt modelId="{EE297006-0BDC-4C75-8126-F9507759418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Training provided by Polarion Project team</a:t>
          </a:r>
        </a:p>
      </dgm:t>
    </dgm:pt>
    <dgm:pt modelId="{868C47B5-A46E-40E8-81CC-1D5253D1318F}" type="parTrans" cxnId="{238C643D-3FB2-406A-814A-0600CE6847E5}">
      <dgm:prSet/>
      <dgm:spPr/>
      <dgm:t>
        <a:bodyPr/>
        <a:lstStyle/>
        <a:p>
          <a:endParaRPr lang="en-US"/>
        </a:p>
      </dgm:t>
    </dgm:pt>
    <dgm:pt modelId="{2C9F3E9A-BE1B-45DB-8257-16410CB077DD}" type="sibTrans" cxnId="{238C643D-3FB2-406A-814A-0600CE6847E5}">
      <dgm:prSet/>
      <dgm:spPr/>
      <dgm:t>
        <a:bodyPr/>
        <a:lstStyle/>
        <a:p>
          <a:endParaRPr lang="en-US"/>
        </a:p>
      </dgm:t>
    </dgm:pt>
    <dgm:pt modelId="{244AED42-F005-425E-AFC1-06A376323A25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In-person training</a:t>
          </a:r>
        </a:p>
      </dgm:t>
    </dgm:pt>
    <dgm:pt modelId="{939EE5B6-B90F-4594-9B45-2D1A91F5B41B}" type="parTrans" cxnId="{007070FC-366C-44A3-AC62-A411992DC56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14CAD46-F088-4ABC-8356-C453D95632A3}" type="sibTrans" cxnId="{007070FC-366C-44A3-AC62-A411992DC56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DFD33A22-ED4C-4C56-9D51-E79F6CC0C33B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Video conference</a:t>
          </a:r>
        </a:p>
      </dgm:t>
    </dgm:pt>
    <dgm:pt modelId="{DB712B58-831D-4049-B070-026973D4EE81}" type="parTrans" cxnId="{50BFCA4E-49C7-481F-A12C-C5350B6C3896}">
      <dgm:prSet/>
      <dgm:spPr/>
      <dgm:t>
        <a:bodyPr/>
        <a:lstStyle/>
        <a:p>
          <a:endParaRPr lang="en-US"/>
        </a:p>
      </dgm:t>
    </dgm:pt>
    <dgm:pt modelId="{6DDDF957-86CD-4AC0-823E-2A7A0AD3DB6C}" type="sibTrans" cxnId="{50BFCA4E-49C7-481F-A12C-C5350B6C389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C085AC8-BEEE-44F1-A507-8E91FAACAB42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/>
            <a:t>ComplainceWire</a:t>
          </a:r>
          <a:endParaRPr lang="en-US" dirty="0"/>
        </a:p>
      </dgm:t>
    </dgm:pt>
    <dgm:pt modelId="{DF3626DF-F740-4891-8F24-35F04DAC471E}" type="parTrans" cxnId="{62899A92-80B4-49A1-A817-CEBC8C94F9D5}">
      <dgm:prSet/>
      <dgm:spPr/>
      <dgm:t>
        <a:bodyPr/>
        <a:lstStyle/>
        <a:p>
          <a:endParaRPr lang="en-US"/>
        </a:p>
      </dgm:t>
    </dgm:pt>
    <dgm:pt modelId="{BFBA8781-C285-47F8-BE6C-F0EBE3460F32}" type="sibTrans" cxnId="{62899A92-80B4-49A1-A817-CEBC8C94F9D5}">
      <dgm:prSet/>
      <dgm:spPr/>
      <dgm:t>
        <a:bodyPr/>
        <a:lstStyle/>
        <a:p>
          <a:endParaRPr lang="en-US"/>
        </a:p>
      </dgm:t>
    </dgm:pt>
    <dgm:pt modelId="{3A99239D-1CBF-4ECB-A7B7-385136BB5D1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/>
            <a:t>Training </a:t>
          </a:r>
          <a:r>
            <a:rPr lang="en-US" dirty="0"/>
            <a:t>videos</a:t>
          </a:r>
        </a:p>
      </dgm:t>
    </dgm:pt>
    <dgm:pt modelId="{C29C37D9-116E-4ECB-97B0-01B1B4B7FD0F}" type="parTrans" cxnId="{F537586E-E3C6-4282-BAC3-5D16AE6D8248}">
      <dgm:prSet/>
      <dgm:spPr/>
      <dgm:t>
        <a:bodyPr/>
        <a:lstStyle/>
        <a:p>
          <a:endParaRPr lang="en-US"/>
        </a:p>
      </dgm:t>
    </dgm:pt>
    <dgm:pt modelId="{2382D840-6FAB-4EA1-8D8E-D5103054BAE0}" type="sibTrans" cxnId="{F537586E-E3C6-4282-BAC3-5D16AE6D824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7F80043-1049-4CB6-B511-9599C3683A03}" type="pres">
      <dgm:prSet presAssocID="{2986985B-0F2A-42A9-A590-C61E260318BA}" presName="Name0" presStyleCnt="0">
        <dgm:presLayoutVars>
          <dgm:dir/>
          <dgm:animLvl val="lvl"/>
          <dgm:resizeHandles val="exact"/>
        </dgm:presLayoutVars>
      </dgm:prSet>
      <dgm:spPr/>
    </dgm:pt>
    <dgm:pt modelId="{6E86967A-5037-43FF-8A60-425C773F5647}" type="pres">
      <dgm:prSet presAssocID="{20B9C066-FA39-4F59-83AE-DB78E642E508}" presName="vertFlow" presStyleCnt="0"/>
      <dgm:spPr/>
    </dgm:pt>
    <dgm:pt modelId="{6C036D24-F1C2-4D84-9826-F86D5B102E11}" type="pres">
      <dgm:prSet presAssocID="{20B9C066-FA39-4F59-83AE-DB78E642E508}" presName="header" presStyleLbl="node1" presStyleIdx="0" presStyleCnt="3"/>
      <dgm:spPr/>
    </dgm:pt>
    <dgm:pt modelId="{25FFE714-A800-487E-8719-1DF8D1727F45}" type="pres">
      <dgm:prSet presAssocID="{2832145E-8486-4874-961F-F55D5F40D524}" presName="parTrans" presStyleLbl="sibTrans2D1" presStyleIdx="0" presStyleCnt="14"/>
      <dgm:spPr/>
    </dgm:pt>
    <dgm:pt modelId="{87E33E82-ECF2-489D-A7C1-E2B71C496729}" type="pres">
      <dgm:prSet presAssocID="{287BD1F3-C4B6-43D8-8D57-19AC44A67540}" presName="child" presStyleLbl="alignAccFollowNode1" presStyleIdx="0" presStyleCnt="14">
        <dgm:presLayoutVars>
          <dgm:chMax val="0"/>
          <dgm:bulletEnabled val="1"/>
        </dgm:presLayoutVars>
      </dgm:prSet>
      <dgm:spPr/>
    </dgm:pt>
    <dgm:pt modelId="{1AA0902B-45F5-44B0-A74D-5491B1B905CC}" type="pres">
      <dgm:prSet presAssocID="{8B43C5C3-8B4F-4C84-B994-6E7C99A5FEDE}" presName="sibTrans" presStyleLbl="sibTrans2D1" presStyleIdx="1" presStyleCnt="14"/>
      <dgm:spPr/>
    </dgm:pt>
    <dgm:pt modelId="{82B5822B-788B-4CC2-94C7-DA25ED0855C8}" type="pres">
      <dgm:prSet presAssocID="{A220D102-0FB0-4416-AE66-62D566FDBEA0}" presName="child" presStyleLbl="alignAccFollowNode1" presStyleIdx="1" presStyleCnt="14">
        <dgm:presLayoutVars>
          <dgm:chMax val="0"/>
          <dgm:bulletEnabled val="1"/>
        </dgm:presLayoutVars>
      </dgm:prSet>
      <dgm:spPr/>
    </dgm:pt>
    <dgm:pt modelId="{5B917E98-55BD-4F2A-BF30-8084FCBF5DF2}" type="pres">
      <dgm:prSet presAssocID="{E6770C86-A723-4560-AB17-0E269FF7A322}" presName="sibTrans" presStyleLbl="sibTrans2D1" presStyleIdx="2" presStyleCnt="14"/>
      <dgm:spPr/>
    </dgm:pt>
    <dgm:pt modelId="{40FCAB2A-6D9F-4AF1-B4F3-3A0E7E238E3C}" type="pres">
      <dgm:prSet presAssocID="{586962EC-6744-448E-A27E-2699FAE146CB}" presName="child" presStyleLbl="alignAccFollowNode1" presStyleIdx="2" presStyleCnt="14">
        <dgm:presLayoutVars>
          <dgm:chMax val="0"/>
          <dgm:bulletEnabled val="1"/>
        </dgm:presLayoutVars>
      </dgm:prSet>
      <dgm:spPr/>
    </dgm:pt>
    <dgm:pt modelId="{13C0FB79-FBAD-4115-9BE0-A0C40CB6D840}" type="pres">
      <dgm:prSet presAssocID="{4D6B8255-8087-43BC-BFF9-0814BE559270}" presName="sibTrans" presStyleLbl="sibTrans2D1" presStyleIdx="3" presStyleCnt="14"/>
      <dgm:spPr/>
    </dgm:pt>
    <dgm:pt modelId="{D04BA0A1-6831-46CD-B644-67CF98C597A0}" type="pres">
      <dgm:prSet presAssocID="{AAA183A1-7C44-44D5-9FD8-B5E2FE8C9EA7}" presName="child" presStyleLbl="alignAccFollowNode1" presStyleIdx="3" presStyleCnt="14">
        <dgm:presLayoutVars>
          <dgm:chMax val="0"/>
          <dgm:bulletEnabled val="1"/>
        </dgm:presLayoutVars>
      </dgm:prSet>
      <dgm:spPr/>
    </dgm:pt>
    <dgm:pt modelId="{78A2354A-E531-4D37-A5C2-FEF4D69A1EC2}" type="pres">
      <dgm:prSet presAssocID="{8C616FC2-CB1D-4E5C-8074-ED2FA08F29CC}" presName="sibTrans" presStyleLbl="sibTrans2D1" presStyleIdx="4" presStyleCnt="14"/>
      <dgm:spPr/>
    </dgm:pt>
    <dgm:pt modelId="{E340CE46-9967-4B2F-A7D5-8BF114C525DB}" type="pres">
      <dgm:prSet presAssocID="{7B1A2726-4DD3-4677-88AD-5ADEBD8DD4CE}" presName="child" presStyleLbl="alignAccFollowNode1" presStyleIdx="4" presStyleCnt="14">
        <dgm:presLayoutVars>
          <dgm:chMax val="0"/>
          <dgm:bulletEnabled val="1"/>
        </dgm:presLayoutVars>
      </dgm:prSet>
      <dgm:spPr/>
    </dgm:pt>
    <dgm:pt modelId="{FFE0FA47-BAC8-4EF4-B55C-D2B4BB7164DF}" type="pres">
      <dgm:prSet presAssocID="{20B9C066-FA39-4F59-83AE-DB78E642E508}" presName="hSp" presStyleCnt="0"/>
      <dgm:spPr/>
    </dgm:pt>
    <dgm:pt modelId="{295BBFFE-3347-4003-B935-56C25C414DA0}" type="pres">
      <dgm:prSet presAssocID="{EE297006-0BDC-4C75-8126-F95077594185}" presName="vertFlow" presStyleCnt="0"/>
      <dgm:spPr/>
    </dgm:pt>
    <dgm:pt modelId="{D98D22B6-0AC6-4912-92E4-589AA6C6F83C}" type="pres">
      <dgm:prSet presAssocID="{EE297006-0BDC-4C75-8126-F95077594185}" presName="header" presStyleLbl="node1" presStyleIdx="1" presStyleCnt="3" custLinFactY="78610" custLinFactNeighborX="-875" custLinFactNeighborY="100000"/>
      <dgm:spPr/>
    </dgm:pt>
    <dgm:pt modelId="{288CB6AC-91B7-4805-8173-4D0FD5517DDA}" type="pres">
      <dgm:prSet presAssocID="{939EE5B6-B90F-4594-9B45-2D1A91F5B41B}" presName="parTrans" presStyleLbl="sibTrans2D1" presStyleIdx="5" presStyleCnt="14"/>
      <dgm:spPr/>
    </dgm:pt>
    <dgm:pt modelId="{41B354A5-394B-4501-AFD6-89D1487C3F34}" type="pres">
      <dgm:prSet presAssocID="{244AED42-F005-425E-AFC1-06A376323A25}" presName="child" presStyleLbl="alignAccFollowNode1" presStyleIdx="5" presStyleCnt="14" custLinFactY="78610" custLinFactNeighborX="-875" custLinFactNeighborY="100000">
        <dgm:presLayoutVars>
          <dgm:chMax val="0"/>
          <dgm:bulletEnabled val="1"/>
        </dgm:presLayoutVars>
      </dgm:prSet>
      <dgm:spPr/>
    </dgm:pt>
    <dgm:pt modelId="{6B2F789D-7FD1-4980-8058-906BC066FF69}" type="pres">
      <dgm:prSet presAssocID="{C14CAD46-F088-4ABC-8356-C453D95632A3}" presName="sibTrans" presStyleLbl="sibTrans2D1" presStyleIdx="6" presStyleCnt="14"/>
      <dgm:spPr/>
    </dgm:pt>
    <dgm:pt modelId="{E2A2C54A-F921-47F1-846E-51FC8E52894D}" type="pres">
      <dgm:prSet presAssocID="{DFD33A22-ED4C-4C56-9D51-E79F6CC0C33B}" presName="child" presStyleLbl="alignAccFollowNode1" presStyleIdx="6" presStyleCnt="14" custLinFactY="55415" custLinFactNeighborX="-875" custLinFactNeighborY="100000">
        <dgm:presLayoutVars>
          <dgm:chMax val="0"/>
          <dgm:bulletEnabled val="1"/>
        </dgm:presLayoutVars>
      </dgm:prSet>
      <dgm:spPr/>
    </dgm:pt>
    <dgm:pt modelId="{F8CD019F-B524-481C-9EC6-732AE1D5A999}" type="pres">
      <dgm:prSet presAssocID="{6DDDF957-86CD-4AC0-823E-2A7A0AD3DB6C}" presName="sibTrans" presStyleLbl="sibTrans2D1" presStyleIdx="7" presStyleCnt="14"/>
      <dgm:spPr/>
    </dgm:pt>
    <dgm:pt modelId="{2F727336-16E4-4C85-A8BC-152F3CA7CC29}" type="pres">
      <dgm:prSet presAssocID="{3A99239D-1CBF-4ECB-A7B7-385136BB5D1D}" presName="child" presStyleLbl="alignAccFollowNode1" presStyleIdx="7" presStyleCnt="14" custLinFactY="35515" custLinFactNeighborX="-609" custLinFactNeighborY="100000">
        <dgm:presLayoutVars>
          <dgm:chMax val="0"/>
          <dgm:bulletEnabled val="1"/>
        </dgm:presLayoutVars>
      </dgm:prSet>
      <dgm:spPr/>
    </dgm:pt>
    <dgm:pt modelId="{E172ABFB-0593-4E22-B863-F00032F4D055}" type="pres">
      <dgm:prSet presAssocID="{2382D840-6FAB-4EA1-8D8E-D5103054BAE0}" presName="sibTrans" presStyleLbl="sibTrans2D1" presStyleIdx="8" presStyleCnt="14"/>
      <dgm:spPr/>
    </dgm:pt>
    <dgm:pt modelId="{A36E36ED-D47D-4EBE-89FB-40E012FB3FA8}" type="pres">
      <dgm:prSet presAssocID="{3C085AC8-BEEE-44F1-A507-8E91FAACAB42}" presName="child" presStyleLbl="alignAccFollowNode1" presStyleIdx="8" presStyleCnt="14" custLinFactY="19625" custLinFactNeighborX="-875" custLinFactNeighborY="100000">
        <dgm:presLayoutVars>
          <dgm:chMax val="0"/>
          <dgm:bulletEnabled val="1"/>
        </dgm:presLayoutVars>
      </dgm:prSet>
      <dgm:spPr/>
    </dgm:pt>
    <dgm:pt modelId="{54A38860-18AA-4AAA-A713-38B4FBFAF390}" type="pres">
      <dgm:prSet presAssocID="{EE297006-0BDC-4C75-8126-F95077594185}" presName="hSp" presStyleCnt="0"/>
      <dgm:spPr/>
    </dgm:pt>
    <dgm:pt modelId="{9094A844-FC8C-4A4B-910D-002F7FD2A9C0}" type="pres">
      <dgm:prSet presAssocID="{27B24455-78D4-41E6-A3D1-24B6F259330C}" presName="vertFlow" presStyleCnt="0"/>
      <dgm:spPr/>
    </dgm:pt>
    <dgm:pt modelId="{664F6A7D-2942-43A9-91DD-8EFF7C5C8508}" type="pres">
      <dgm:prSet presAssocID="{27B24455-78D4-41E6-A3D1-24B6F259330C}" presName="header" presStyleLbl="node1" presStyleIdx="2" presStyleCnt="3"/>
      <dgm:spPr/>
    </dgm:pt>
    <dgm:pt modelId="{E490F49A-54E4-4D8C-844A-E0EB9308D85B}" type="pres">
      <dgm:prSet presAssocID="{1BA3FDF3-9D9E-4F64-B129-B957125490A3}" presName="parTrans" presStyleLbl="sibTrans2D1" presStyleIdx="9" presStyleCnt="14"/>
      <dgm:spPr/>
    </dgm:pt>
    <dgm:pt modelId="{E282F10C-B6D5-42F6-AEBB-78C0215A38D1}" type="pres">
      <dgm:prSet presAssocID="{3E3A5F4A-BF3D-4253-B46D-52F0B2CA3980}" presName="child" presStyleLbl="alignAccFollowNode1" presStyleIdx="9" presStyleCnt="14">
        <dgm:presLayoutVars>
          <dgm:chMax val="0"/>
          <dgm:bulletEnabled val="1"/>
        </dgm:presLayoutVars>
      </dgm:prSet>
      <dgm:spPr/>
    </dgm:pt>
    <dgm:pt modelId="{F6753A02-77B1-4AB4-9CE0-8EAE091E4F04}" type="pres">
      <dgm:prSet presAssocID="{DFC8933E-34AB-44CF-B8C1-494AA1116CB8}" presName="sibTrans" presStyleLbl="sibTrans2D1" presStyleIdx="10" presStyleCnt="14"/>
      <dgm:spPr/>
    </dgm:pt>
    <dgm:pt modelId="{30441F96-3F5D-42DF-A09D-1D43E544157A}" type="pres">
      <dgm:prSet presAssocID="{EED38B1A-89EF-44C1-8EA6-3EA8FE46DE1A}" presName="child" presStyleLbl="alignAccFollowNode1" presStyleIdx="10" presStyleCnt="14">
        <dgm:presLayoutVars>
          <dgm:chMax val="0"/>
          <dgm:bulletEnabled val="1"/>
        </dgm:presLayoutVars>
      </dgm:prSet>
      <dgm:spPr/>
    </dgm:pt>
    <dgm:pt modelId="{27913B9D-15E3-46D3-98EC-2FA0CE9C67CD}" type="pres">
      <dgm:prSet presAssocID="{28BF0B0D-A7CC-4679-80BA-228CF3DD2BCC}" presName="sibTrans" presStyleLbl="sibTrans2D1" presStyleIdx="11" presStyleCnt="14"/>
      <dgm:spPr/>
    </dgm:pt>
    <dgm:pt modelId="{529664E2-90CE-46D8-9225-376FF5803609}" type="pres">
      <dgm:prSet presAssocID="{0AA41BFE-3586-4E3F-A8A2-2D8427BC061B}" presName="child" presStyleLbl="alignAccFollowNode1" presStyleIdx="11" presStyleCnt="14">
        <dgm:presLayoutVars>
          <dgm:chMax val="0"/>
          <dgm:bulletEnabled val="1"/>
        </dgm:presLayoutVars>
      </dgm:prSet>
      <dgm:spPr/>
    </dgm:pt>
    <dgm:pt modelId="{37354D8B-398E-409F-A9F4-4F393C91D737}" type="pres">
      <dgm:prSet presAssocID="{652BC5B9-D0F3-4B40-A395-30BB9902C327}" presName="sibTrans" presStyleLbl="sibTrans2D1" presStyleIdx="12" presStyleCnt="14"/>
      <dgm:spPr/>
    </dgm:pt>
    <dgm:pt modelId="{7D31E058-487A-4783-A802-0FA9930226B2}" type="pres">
      <dgm:prSet presAssocID="{0EA14565-C843-440F-B589-1AEA5EB09FF1}" presName="child" presStyleLbl="alignAccFollowNode1" presStyleIdx="12" presStyleCnt="14">
        <dgm:presLayoutVars>
          <dgm:chMax val="0"/>
          <dgm:bulletEnabled val="1"/>
        </dgm:presLayoutVars>
      </dgm:prSet>
      <dgm:spPr/>
    </dgm:pt>
    <dgm:pt modelId="{199A5765-A43D-4AF7-A6D7-11BCDD5B8AD2}" type="pres">
      <dgm:prSet presAssocID="{3E12738E-7F0B-44C6-8F6E-D3D8B2C0D96E}" presName="sibTrans" presStyleLbl="sibTrans2D1" presStyleIdx="13" presStyleCnt="14"/>
      <dgm:spPr/>
    </dgm:pt>
    <dgm:pt modelId="{3A94A99F-C751-476B-93CA-16F325AAA65C}" type="pres">
      <dgm:prSet presAssocID="{B5D86807-76F3-4572-B03E-49AFE65E1FA4}" presName="child" presStyleLbl="alignAccFollowNode1" presStyleIdx="13" presStyleCnt="14">
        <dgm:presLayoutVars>
          <dgm:chMax val="0"/>
          <dgm:bulletEnabled val="1"/>
        </dgm:presLayoutVars>
      </dgm:prSet>
      <dgm:spPr/>
    </dgm:pt>
  </dgm:ptLst>
  <dgm:cxnLst>
    <dgm:cxn modelId="{BA150D02-2FEB-407B-A604-618B5861ADEB}" type="presOf" srcId="{DFD33A22-ED4C-4C56-9D51-E79F6CC0C33B}" destId="{E2A2C54A-F921-47F1-846E-51FC8E52894D}" srcOrd="0" destOrd="0" presId="urn:microsoft.com/office/officeart/2005/8/layout/lProcess1"/>
    <dgm:cxn modelId="{A256EA06-0E67-4D3B-84F6-E17F91FEB60C}" srcId="{20B9C066-FA39-4F59-83AE-DB78E642E508}" destId="{586962EC-6744-448E-A27E-2699FAE146CB}" srcOrd="2" destOrd="0" parTransId="{28BAD60A-278F-4AD4-88C4-FBE03310BA6D}" sibTransId="{4D6B8255-8087-43BC-BFF9-0814BE559270}"/>
    <dgm:cxn modelId="{3F30850A-60D4-4F26-A1EB-F5691960C414}" type="presOf" srcId="{DFC8933E-34AB-44CF-B8C1-494AA1116CB8}" destId="{F6753A02-77B1-4AB4-9CE0-8EAE091E4F04}" srcOrd="0" destOrd="0" presId="urn:microsoft.com/office/officeart/2005/8/layout/lProcess1"/>
    <dgm:cxn modelId="{C0E5610B-9094-4A42-B836-AD30A0AFFD2B}" type="presOf" srcId="{586962EC-6744-448E-A27E-2699FAE146CB}" destId="{40FCAB2A-6D9F-4AF1-B4F3-3A0E7E238E3C}" srcOrd="0" destOrd="0" presId="urn:microsoft.com/office/officeart/2005/8/layout/lProcess1"/>
    <dgm:cxn modelId="{DADA9F10-0005-4B4B-997D-FC21F7B096DD}" type="presOf" srcId="{652BC5B9-D0F3-4B40-A395-30BB9902C327}" destId="{37354D8B-398E-409F-A9F4-4F393C91D737}" srcOrd="0" destOrd="0" presId="urn:microsoft.com/office/officeart/2005/8/layout/lProcess1"/>
    <dgm:cxn modelId="{B47D2818-5475-4DA9-89D3-86474C503E2C}" type="presOf" srcId="{8C616FC2-CB1D-4E5C-8074-ED2FA08F29CC}" destId="{78A2354A-E531-4D37-A5C2-FEF4D69A1EC2}" srcOrd="0" destOrd="0" presId="urn:microsoft.com/office/officeart/2005/8/layout/lProcess1"/>
    <dgm:cxn modelId="{9164C32E-C2D2-47CE-B4CA-2774F77D313A}" type="presOf" srcId="{8B43C5C3-8B4F-4C84-B994-6E7C99A5FEDE}" destId="{1AA0902B-45F5-44B0-A74D-5491B1B905CC}" srcOrd="0" destOrd="0" presId="urn:microsoft.com/office/officeart/2005/8/layout/lProcess1"/>
    <dgm:cxn modelId="{B542F12F-3A7B-4839-AD9D-8D4E42AC3CF6}" type="presOf" srcId="{EED38B1A-89EF-44C1-8EA6-3EA8FE46DE1A}" destId="{30441F96-3F5D-42DF-A09D-1D43E544157A}" srcOrd="0" destOrd="0" presId="urn:microsoft.com/office/officeart/2005/8/layout/lProcess1"/>
    <dgm:cxn modelId="{7B89453C-BDBB-496D-A0EB-D254505B2CB3}" type="presOf" srcId="{3E12738E-7F0B-44C6-8F6E-D3D8B2C0D96E}" destId="{199A5765-A43D-4AF7-A6D7-11BCDD5B8AD2}" srcOrd="0" destOrd="0" presId="urn:microsoft.com/office/officeart/2005/8/layout/lProcess1"/>
    <dgm:cxn modelId="{3AD8523C-599D-4CEA-96EA-1949100CFD2C}" type="presOf" srcId="{20B9C066-FA39-4F59-83AE-DB78E642E508}" destId="{6C036D24-F1C2-4D84-9826-F86D5B102E11}" srcOrd="0" destOrd="0" presId="urn:microsoft.com/office/officeart/2005/8/layout/lProcess1"/>
    <dgm:cxn modelId="{238C643D-3FB2-406A-814A-0600CE6847E5}" srcId="{2986985B-0F2A-42A9-A590-C61E260318BA}" destId="{EE297006-0BDC-4C75-8126-F95077594185}" srcOrd="1" destOrd="0" parTransId="{868C47B5-A46E-40E8-81CC-1D5253D1318F}" sibTransId="{2C9F3E9A-BE1B-45DB-8257-16410CB077DD}"/>
    <dgm:cxn modelId="{8F3F5D3E-DD4F-4C05-9D28-E9EFC6C9B695}" type="presOf" srcId="{244AED42-F005-425E-AFC1-06A376323A25}" destId="{41B354A5-394B-4501-AFD6-89D1487C3F34}" srcOrd="0" destOrd="0" presId="urn:microsoft.com/office/officeart/2005/8/layout/lProcess1"/>
    <dgm:cxn modelId="{F37E6666-3A30-4183-9E84-10228EFBBFC5}" type="presOf" srcId="{A220D102-0FB0-4416-AE66-62D566FDBEA0}" destId="{82B5822B-788B-4CC2-94C7-DA25ED0855C8}" srcOrd="0" destOrd="0" presId="urn:microsoft.com/office/officeart/2005/8/layout/lProcess1"/>
    <dgm:cxn modelId="{DD987148-739C-4365-B66A-5DFBD6F4C256}" type="presOf" srcId="{AAA183A1-7C44-44D5-9FD8-B5E2FE8C9EA7}" destId="{D04BA0A1-6831-46CD-B644-67CF98C597A0}" srcOrd="0" destOrd="0" presId="urn:microsoft.com/office/officeart/2005/8/layout/lProcess1"/>
    <dgm:cxn modelId="{12B18D48-2D45-475F-9FF3-7ECDF8576DD4}" srcId="{20B9C066-FA39-4F59-83AE-DB78E642E508}" destId="{A220D102-0FB0-4416-AE66-62D566FDBEA0}" srcOrd="1" destOrd="0" parTransId="{909FCAE2-073A-4759-BE89-7B688D538BCF}" sibTransId="{E6770C86-A723-4560-AB17-0E269FF7A322}"/>
    <dgm:cxn modelId="{FDC82469-F99D-4481-9308-E8D1E4660F28}" type="presOf" srcId="{0AA41BFE-3586-4E3F-A8A2-2D8427BC061B}" destId="{529664E2-90CE-46D8-9225-376FF5803609}" srcOrd="0" destOrd="0" presId="urn:microsoft.com/office/officeart/2005/8/layout/lProcess1"/>
    <dgm:cxn modelId="{F537586E-E3C6-4282-BAC3-5D16AE6D8248}" srcId="{EE297006-0BDC-4C75-8126-F95077594185}" destId="{3A99239D-1CBF-4ECB-A7B7-385136BB5D1D}" srcOrd="2" destOrd="0" parTransId="{C29C37D9-116E-4ECB-97B0-01B1B4B7FD0F}" sibTransId="{2382D840-6FAB-4EA1-8D8E-D5103054BAE0}"/>
    <dgm:cxn modelId="{50BFCA4E-49C7-481F-A12C-C5350B6C3896}" srcId="{EE297006-0BDC-4C75-8126-F95077594185}" destId="{DFD33A22-ED4C-4C56-9D51-E79F6CC0C33B}" srcOrd="1" destOrd="0" parTransId="{DB712B58-831D-4049-B070-026973D4EE81}" sibTransId="{6DDDF957-86CD-4AC0-823E-2A7A0AD3DB6C}"/>
    <dgm:cxn modelId="{BFBA3072-BC4C-450C-AD5C-D180B95AFCCA}" type="presOf" srcId="{E6770C86-A723-4560-AB17-0E269FF7A322}" destId="{5B917E98-55BD-4F2A-BF30-8084FCBF5DF2}" srcOrd="0" destOrd="0" presId="urn:microsoft.com/office/officeart/2005/8/layout/lProcess1"/>
    <dgm:cxn modelId="{59420E73-317B-4B92-9DF6-E25D00FA3266}" type="presOf" srcId="{4D6B8255-8087-43BC-BFF9-0814BE559270}" destId="{13C0FB79-FBAD-4115-9BE0-A0C40CB6D840}" srcOrd="0" destOrd="0" presId="urn:microsoft.com/office/officeart/2005/8/layout/lProcess1"/>
    <dgm:cxn modelId="{C3E3F154-F0D4-4ECC-8D68-160CC5110234}" srcId="{20B9C066-FA39-4F59-83AE-DB78E642E508}" destId="{AAA183A1-7C44-44D5-9FD8-B5E2FE8C9EA7}" srcOrd="3" destOrd="0" parTransId="{61D79CF6-6A85-470F-A4E7-B2B23ED5A38C}" sibTransId="{8C616FC2-CB1D-4E5C-8074-ED2FA08F29CC}"/>
    <dgm:cxn modelId="{A9F0DE77-8713-4BBD-AD7A-4841DC23B0FE}" srcId="{20B9C066-FA39-4F59-83AE-DB78E642E508}" destId="{7B1A2726-4DD3-4677-88AD-5ADEBD8DD4CE}" srcOrd="4" destOrd="0" parTransId="{1A35271E-61A6-4D0B-8B36-137387B1960A}" sibTransId="{38CF3B3C-E1AD-4C9C-A5A4-0004322B7380}"/>
    <dgm:cxn modelId="{F4D7D758-53C2-4633-B056-B5DC3EC49AB4}" type="presOf" srcId="{2832145E-8486-4874-961F-F55D5F40D524}" destId="{25FFE714-A800-487E-8719-1DF8D1727F45}" srcOrd="0" destOrd="0" presId="urn:microsoft.com/office/officeart/2005/8/layout/lProcess1"/>
    <dgm:cxn modelId="{3FCEA87D-0243-4E88-979C-CB52C0AC745A}" type="presOf" srcId="{EE297006-0BDC-4C75-8126-F95077594185}" destId="{D98D22B6-0AC6-4912-92E4-589AA6C6F83C}" srcOrd="0" destOrd="0" presId="urn:microsoft.com/office/officeart/2005/8/layout/lProcess1"/>
    <dgm:cxn modelId="{85A6857E-91C9-4BA4-88A4-7F7A4F423131}" srcId="{27B24455-78D4-41E6-A3D1-24B6F259330C}" destId="{3E3A5F4A-BF3D-4253-B46D-52F0B2CA3980}" srcOrd="0" destOrd="0" parTransId="{1BA3FDF3-9D9E-4F64-B129-B957125490A3}" sibTransId="{DFC8933E-34AB-44CF-B8C1-494AA1116CB8}"/>
    <dgm:cxn modelId="{8716A580-8998-4DE1-BAF5-2A9C38750D4A}" srcId="{27B24455-78D4-41E6-A3D1-24B6F259330C}" destId="{0AA41BFE-3586-4E3F-A8A2-2D8427BC061B}" srcOrd="2" destOrd="0" parTransId="{A7D1E33F-C139-4D9A-BDE2-46E0B597F953}" sibTransId="{652BC5B9-D0F3-4B40-A395-30BB9902C327}"/>
    <dgm:cxn modelId="{703A5882-4C16-409E-A44C-76BC0410AB4B}" type="presOf" srcId="{3E3A5F4A-BF3D-4253-B46D-52F0B2CA3980}" destId="{E282F10C-B6D5-42F6-AEBB-78C0215A38D1}" srcOrd="0" destOrd="0" presId="urn:microsoft.com/office/officeart/2005/8/layout/lProcess1"/>
    <dgm:cxn modelId="{693AC687-48E4-4290-B469-72FE5BBBC0E6}" srcId="{2986985B-0F2A-42A9-A590-C61E260318BA}" destId="{20B9C066-FA39-4F59-83AE-DB78E642E508}" srcOrd="0" destOrd="0" parTransId="{B5C35401-8DDA-4AE2-B7D4-7D94D06F8068}" sibTransId="{EABCA495-708B-4045-BC50-F0CD7BBE3B22}"/>
    <dgm:cxn modelId="{0B724B88-FD61-4EF9-84FC-66548A18AE56}" srcId="{20B9C066-FA39-4F59-83AE-DB78E642E508}" destId="{287BD1F3-C4B6-43D8-8D57-19AC44A67540}" srcOrd="0" destOrd="0" parTransId="{2832145E-8486-4874-961F-F55D5F40D524}" sibTransId="{8B43C5C3-8B4F-4C84-B994-6E7C99A5FEDE}"/>
    <dgm:cxn modelId="{B248F08A-A9F0-4E8D-B2D2-4F5AD37970FC}" type="presOf" srcId="{2382D840-6FAB-4EA1-8D8E-D5103054BAE0}" destId="{E172ABFB-0593-4E22-B863-F00032F4D055}" srcOrd="0" destOrd="0" presId="urn:microsoft.com/office/officeart/2005/8/layout/lProcess1"/>
    <dgm:cxn modelId="{8434498B-2254-4605-8B09-F9F5C5352113}" type="presOf" srcId="{3A99239D-1CBF-4ECB-A7B7-385136BB5D1D}" destId="{2F727336-16E4-4C85-A8BC-152F3CA7CC29}" srcOrd="0" destOrd="0" presId="urn:microsoft.com/office/officeart/2005/8/layout/lProcess1"/>
    <dgm:cxn modelId="{EBBFC88B-DA3F-4550-9632-89379A93FE77}" type="presOf" srcId="{7B1A2726-4DD3-4677-88AD-5ADEBD8DD4CE}" destId="{E340CE46-9967-4B2F-A7D5-8BF114C525DB}" srcOrd="0" destOrd="0" presId="urn:microsoft.com/office/officeart/2005/8/layout/lProcess1"/>
    <dgm:cxn modelId="{D9862692-45B2-4942-A44C-056E25E93886}" type="presOf" srcId="{939EE5B6-B90F-4594-9B45-2D1A91F5B41B}" destId="{288CB6AC-91B7-4805-8173-4D0FD5517DDA}" srcOrd="0" destOrd="0" presId="urn:microsoft.com/office/officeart/2005/8/layout/lProcess1"/>
    <dgm:cxn modelId="{62899A92-80B4-49A1-A817-CEBC8C94F9D5}" srcId="{EE297006-0BDC-4C75-8126-F95077594185}" destId="{3C085AC8-BEEE-44F1-A507-8E91FAACAB42}" srcOrd="3" destOrd="0" parTransId="{DF3626DF-F740-4891-8F24-35F04DAC471E}" sibTransId="{BFBA8781-C285-47F8-BE6C-F0EBE3460F32}"/>
    <dgm:cxn modelId="{E694B993-53C4-4F0C-AD2A-D21CC10D140E}" type="presOf" srcId="{27B24455-78D4-41E6-A3D1-24B6F259330C}" destId="{664F6A7D-2942-43A9-91DD-8EFF7C5C8508}" srcOrd="0" destOrd="0" presId="urn:microsoft.com/office/officeart/2005/8/layout/lProcess1"/>
    <dgm:cxn modelId="{C7916197-D61E-42D9-A0FE-8E767DB68227}" srcId="{27B24455-78D4-41E6-A3D1-24B6F259330C}" destId="{B5D86807-76F3-4572-B03E-49AFE65E1FA4}" srcOrd="4" destOrd="0" parTransId="{FBE2221F-BE6B-4B4A-ADED-B11B7CABAD34}" sibTransId="{863E4E21-31F0-4B71-943A-94802D5CAFC0}"/>
    <dgm:cxn modelId="{3CDB74A2-8899-42D8-82C2-010C1B5CA9D3}" type="presOf" srcId="{6DDDF957-86CD-4AC0-823E-2A7A0AD3DB6C}" destId="{F8CD019F-B524-481C-9EC6-732AE1D5A999}" srcOrd="0" destOrd="0" presId="urn:microsoft.com/office/officeart/2005/8/layout/lProcess1"/>
    <dgm:cxn modelId="{5BF0A1BA-9951-4291-B38E-270709E8CDD8}" type="presOf" srcId="{3C085AC8-BEEE-44F1-A507-8E91FAACAB42}" destId="{A36E36ED-D47D-4EBE-89FB-40E012FB3FA8}" srcOrd="0" destOrd="0" presId="urn:microsoft.com/office/officeart/2005/8/layout/lProcess1"/>
    <dgm:cxn modelId="{396A75BB-B64F-4DEA-A6D3-B82E26988335}" srcId="{27B24455-78D4-41E6-A3D1-24B6F259330C}" destId="{EED38B1A-89EF-44C1-8EA6-3EA8FE46DE1A}" srcOrd="1" destOrd="0" parTransId="{C9B1714C-DE03-461B-93B0-C2FD136174A1}" sibTransId="{28BF0B0D-A7CC-4679-80BA-228CF3DD2BCC}"/>
    <dgm:cxn modelId="{471D98C6-E488-436A-BB1B-74FABC1E1198}" type="presOf" srcId="{0EA14565-C843-440F-B589-1AEA5EB09FF1}" destId="{7D31E058-487A-4783-A802-0FA9930226B2}" srcOrd="0" destOrd="0" presId="urn:microsoft.com/office/officeart/2005/8/layout/lProcess1"/>
    <dgm:cxn modelId="{DE6774CB-3866-4C6F-8967-70557073ABD0}" srcId="{27B24455-78D4-41E6-A3D1-24B6F259330C}" destId="{0EA14565-C843-440F-B589-1AEA5EB09FF1}" srcOrd="3" destOrd="0" parTransId="{A193D74D-6B09-4709-9402-CCFA1F38DF39}" sibTransId="{3E12738E-7F0B-44C6-8F6E-D3D8B2C0D96E}"/>
    <dgm:cxn modelId="{5AAD8CCD-4A16-4B0D-814C-DA521BCFA853}" type="presOf" srcId="{28BF0B0D-A7CC-4679-80BA-228CF3DD2BCC}" destId="{27913B9D-15E3-46D3-98EC-2FA0CE9C67CD}" srcOrd="0" destOrd="0" presId="urn:microsoft.com/office/officeart/2005/8/layout/lProcess1"/>
    <dgm:cxn modelId="{94CFDBCE-89E3-4FD8-9CDC-3AE1D7855E0F}" type="presOf" srcId="{1BA3FDF3-9D9E-4F64-B129-B957125490A3}" destId="{E490F49A-54E4-4D8C-844A-E0EB9308D85B}" srcOrd="0" destOrd="0" presId="urn:microsoft.com/office/officeart/2005/8/layout/lProcess1"/>
    <dgm:cxn modelId="{EE7980DE-59D7-4DB0-A36F-A08EC32C8FFA}" type="presOf" srcId="{B5D86807-76F3-4572-B03E-49AFE65E1FA4}" destId="{3A94A99F-C751-476B-93CA-16F325AAA65C}" srcOrd="0" destOrd="0" presId="urn:microsoft.com/office/officeart/2005/8/layout/lProcess1"/>
    <dgm:cxn modelId="{D1CEA2E3-9074-428F-AE60-52A9C83AEFF6}" type="presOf" srcId="{2986985B-0F2A-42A9-A590-C61E260318BA}" destId="{C7F80043-1049-4CB6-B511-9599C3683A03}" srcOrd="0" destOrd="0" presId="urn:microsoft.com/office/officeart/2005/8/layout/lProcess1"/>
    <dgm:cxn modelId="{2B0C7CF3-BDCC-49AD-B35C-94BFCD79DC2F}" srcId="{2986985B-0F2A-42A9-A590-C61E260318BA}" destId="{27B24455-78D4-41E6-A3D1-24B6F259330C}" srcOrd="2" destOrd="0" parTransId="{99CE3960-15F0-4AC8-A1AF-8DE6F87386E5}" sibTransId="{7F40E50E-4A00-4F72-B413-CAE93410E0B7}"/>
    <dgm:cxn modelId="{F9BBDFF4-EA18-44EA-9CAB-D3479E4CEAE0}" type="presOf" srcId="{287BD1F3-C4B6-43D8-8D57-19AC44A67540}" destId="{87E33E82-ECF2-489D-A7C1-E2B71C496729}" srcOrd="0" destOrd="0" presId="urn:microsoft.com/office/officeart/2005/8/layout/lProcess1"/>
    <dgm:cxn modelId="{007070FC-366C-44A3-AC62-A411992DC568}" srcId="{EE297006-0BDC-4C75-8126-F95077594185}" destId="{244AED42-F005-425E-AFC1-06A376323A25}" srcOrd="0" destOrd="0" parTransId="{939EE5B6-B90F-4594-9B45-2D1A91F5B41B}" sibTransId="{C14CAD46-F088-4ABC-8356-C453D95632A3}"/>
    <dgm:cxn modelId="{246CC6FD-6446-470F-AC2C-EC66F100DF52}" type="presOf" srcId="{C14CAD46-F088-4ABC-8356-C453D95632A3}" destId="{6B2F789D-7FD1-4980-8058-906BC066FF69}" srcOrd="0" destOrd="0" presId="urn:microsoft.com/office/officeart/2005/8/layout/lProcess1"/>
    <dgm:cxn modelId="{949D95E2-74B8-4B56-B1DF-E1435848C18D}" type="presParOf" srcId="{C7F80043-1049-4CB6-B511-9599C3683A03}" destId="{6E86967A-5037-43FF-8A60-425C773F5647}" srcOrd="0" destOrd="0" presId="urn:microsoft.com/office/officeart/2005/8/layout/lProcess1"/>
    <dgm:cxn modelId="{15E24C38-EE4C-4D97-B36D-0D1AD8101B1E}" type="presParOf" srcId="{6E86967A-5037-43FF-8A60-425C773F5647}" destId="{6C036D24-F1C2-4D84-9826-F86D5B102E11}" srcOrd="0" destOrd="0" presId="urn:microsoft.com/office/officeart/2005/8/layout/lProcess1"/>
    <dgm:cxn modelId="{93AA00A4-0540-4344-82D2-2EB51FFCDD2D}" type="presParOf" srcId="{6E86967A-5037-43FF-8A60-425C773F5647}" destId="{25FFE714-A800-487E-8719-1DF8D1727F45}" srcOrd="1" destOrd="0" presId="urn:microsoft.com/office/officeart/2005/8/layout/lProcess1"/>
    <dgm:cxn modelId="{B1563F71-ADE4-459C-B84A-B584CD12FE1B}" type="presParOf" srcId="{6E86967A-5037-43FF-8A60-425C773F5647}" destId="{87E33E82-ECF2-489D-A7C1-E2B71C496729}" srcOrd="2" destOrd="0" presId="urn:microsoft.com/office/officeart/2005/8/layout/lProcess1"/>
    <dgm:cxn modelId="{ACB41C1A-5D94-46B0-A55A-7B6F5C402DB2}" type="presParOf" srcId="{6E86967A-5037-43FF-8A60-425C773F5647}" destId="{1AA0902B-45F5-44B0-A74D-5491B1B905CC}" srcOrd="3" destOrd="0" presId="urn:microsoft.com/office/officeart/2005/8/layout/lProcess1"/>
    <dgm:cxn modelId="{9740A9F9-7BC6-40A0-ACBF-A0E0849C8AB4}" type="presParOf" srcId="{6E86967A-5037-43FF-8A60-425C773F5647}" destId="{82B5822B-788B-4CC2-94C7-DA25ED0855C8}" srcOrd="4" destOrd="0" presId="urn:microsoft.com/office/officeart/2005/8/layout/lProcess1"/>
    <dgm:cxn modelId="{34BAFBAD-237E-4272-B363-078645D46482}" type="presParOf" srcId="{6E86967A-5037-43FF-8A60-425C773F5647}" destId="{5B917E98-55BD-4F2A-BF30-8084FCBF5DF2}" srcOrd="5" destOrd="0" presId="urn:microsoft.com/office/officeart/2005/8/layout/lProcess1"/>
    <dgm:cxn modelId="{34CCC5E2-A9D6-46ED-8B45-623A132B32A5}" type="presParOf" srcId="{6E86967A-5037-43FF-8A60-425C773F5647}" destId="{40FCAB2A-6D9F-4AF1-B4F3-3A0E7E238E3C}" srcOrd="6" destOrd="0" presId="urn:microsoft.com/office/officeart/2005/8/layout/lProcess1"/>
    <dgm:cxn modelId="{64F66C0B-9D83-4F0D-9AB8-904DAEAAEDCD}" type="presParOf" srcId="{6E86967A-5037-43FF-8A60-425C773F5647}" destId="{13C0FB79-FBAD-4115-9BE0-A0C40CB6D840}" srcOrd="7" destOrd="0" presId="urn:microsoft.com/office/officeart/2005/8/layout/lProcess1"/>
    <dgm:cxn modelId="{9519D78A-2D07-4F91-9AA3-15D18B352452}" type="presParOf" srcId="{6E86967A-5037-43FF-8A60-425C773F5647}" destId="{D04BA0A1-6831-46CD-B644-67CF98C597A0}" srcOrd="8" destOrd="0" presId="urn:microsoft.com/office/officeart/2005/8/layout/lProcess1"/>
    <dgm:cxn modelId="{8152BEEB-15BF-4253-B83C-9A8CF0F846CD}" type="presParOf" srcId="{6E86967A-5037-43FF-8A60-425C773F5647}" destId="{78A2354A-E531-4D37-A5C2-FEF4D69A1EC2}" srcOrd="9" destOrd="0" presId="urn:microsoft.com/office/officeart/2005/8/layout/lProcess1"/>
    <dgm:cxn modelId="{51DC585B-FEFA-48E0-BB21-AF499B0FAA12}" type="presParOf" srcId="{6E86967A-5037-43FF-8A60-425C773F5647}" destId="{E340CE46-9967-4B2F-A7D5-8BF114C525DB}" srcOrd="10" destOrd="0" presId="urn:microsoft.com/office/officeart/2005/8/layout/lProcess1"/>
    <dgm:cxn modelId="{AFBBD08D-4C48-473C-91A5-09ADFD4CD7C0}" type="presParOf" srcId="{C7F80043-1049-4CB6-B511-9599C3683A03}" destId="{FFE0FA47-BAC8-4EF4-B55C-D2B4BB7164DF}" srcOrd="1" destOrd="0" presId="urn:microsoft.com/office/officeart/2005/8/layout/lProcess1"/>
    <dgm:cxn modelId="{8DAA241A-04F4-41F1-A94D-F8667D03BACA}" type="presParOf" srcId="{C7F80043-1049-4CB6-B511-9599C3683A03}" destId="{295BBFFE-3347-4003-B935-56C25C414DA0}" srcOrd="2" destOrd="0" presId="urn:microsoft.com/office/officeart/2005/8/layout/lProcess1"/>
    <dgm:cxn modelId="{50022F38-5A69-4621-95BF-0C1408B8462E}" type="presParOf" srcId="{295BBFFE-3347-4003-B935-56C25C414DA0}" destId="{D98D22B6-0AC6-4912-92E4-589AA6C6F83C}" srcOrd="0" destOrd="0" presId="urn:microsoft.com/office/officeart/2005/8/layout/lProcess1"/>
    <dgm:cxn modelId="{33BB984F-CBA1-4D67-81F2-0518B115AEDA}" type="presParOf" srcId="{295BBFFE-3347-4003-B935-56C25C414DA0}" destId="{288CB6AC-91B7-4805-8173-4D0FD5517DDA}" srcOrd="1" destOrd="0" presId="urn:microsoft.com/office/officeart/2005/8/layout/lProcess1"/>
    <dgm:cxn modelId="{74214FDF-5573-46AC-ABAD-7ABE44BE4CB5}" type="presParOf" srcId="{295BBFFE-3347-4003-B935-56C25C414DA0}" destId="{41B354A5-394B-4501-AFD6-89D1487C3F34}" srcOrd="2" destOrd="0" presId="urn:microsoft.com/office/officeart/2005/8/layout/lProcess1"/>
    <dgm:cxn modelId="{8A3B3684-791F-43A8-82D9-9752CC4A0967}" type="presParOf" srcId="{295BBFFE-3347-4003-B935-56C25C414DA0}" destId="{6B2F789D-7FD1-4980-8058-906BC066FF69}" srcOrd="3" destOrd="0" presId="urn:microsoft.com/office/officeart/2005/8/layout/lProcess1"/>
    <dgm:cxn modelId="{E487CB0B-7AED-4181-BF14-C9A438D05916}" type="presParOf" srcId="{295BBFFE-3347-4003-B935-56C25C414DA0}" destId="{E2A2C54A-F921-47F1-846E-51FC8E52894D}" srcOrd="4" destOrd="0" presId="urn:microsoft.com/office/officeart/2005/8/layout/lProcess1"/>
    <dgm:cxn modelId="{AB46E457-E28A-4CF9-9A5A-EB4ED24B5C72}" type="presParOf" srcId="{295BBFFE-3347-4003-B935-56C25C414DA0}" destId="{F8CD019F-B524-481C-9EC6-732AE1D5A999}" srcOrd="5" destOrd="0" presId="urn:microsoft.com/office/officeart/2005/8/layout/lProcess1"/>
    <dgm:cxn modelId="{1D7FB15F-9362-45FB-BB99-812F3D41E47B}" type="presParOf" srcId="{295BBFFE-3347-4003-B935-56C25C414DA0}" destId="{2F727336-16E4-4C85-A8BC-152F3CA7CC29}" srcOrd="6" destOrd="0" presId="urn:microsoft.com/office/officeart/2005/8/layout/lProcess1"/>
    <dgm:cxn modelId="{3947F083-4EC0-4F5E-82C2-B73AEA4E36BB}" type="presParOf" srcId="{295BBFFE-3347-4003-B935-56C25C414DA0}" destId="{E172ABFB-0593-4E22-B863-F00032F4D055}" srcOrd="7" destOrd="0" presId="urn:microsoft.com/office/officeart/2005/8/layout/lProcess1"/>
    <dgm:cxn modelId="{75D50614-C00F-418C-9DC8-D3F00F4FBB47}" type="presParOf" srcId="{295BBFFE-3347-4003-B935-56C25C414DA0}" destId="{A36E36ED-D47D-4EBE-89FB-40E012FB3FA8}" srcOrd="8" destOrd="0" presId="urn:microsoft.com/office/officeart/2005/8/layout/lProcess1"/>
    <dgm:cxn modelId="{B6048743-DE9D-4B7E-95B2-E2EAD51DAD70}" type="presParOf" srcId="{C7F80043-1049-4CB6-B511-9599C3683A03}" destId="{54A38860-18AA-4AAA-A713-38B4FBFAF390}" srcOrd="3" destOrd="0" presId="urn:microsoft.com/office/officeart/2005/8/layout/lProcess1"/>
    <dgm:cxn modelId="{80858E3D-05ED-4C91-9973-B6A6A0CE36DE}" type="presParOf" srcId="{C7F80043-1049-4CB6-B511-9599C3683A03}" destId="{9094A844-FC8C-4A4B-910D-002F7FD2A9C0}" srcOrd="4" destOrd="0" presId="urn:microsoft.com/office/officeart/2005/8/layout/lProcess1"/>
    <dgm:cxn modelId="{A126F885-5B01-4044-94D1-E67B36C8A5B3}" type="presParOf" srcId="{9094A844-FC8C-4A4B-910D-002F7FD2A9C0}" destId="{664F6A7D-2942-43A9-91DD-8EFF7C5C8508}" srcOrd="0" destOrd="0" presId="urn:microsoft.com/office/officeart/2005/8/layout/lProcess1"/>
    <dgm:cxn modelId="{9C30611D-3855-4491-BA93-FF484848687C}" type="presParOf" srcId="{9094A844-FC8C-4A4B-910D-002F7FD2A9C0}" destId="{E490F49A-54E4-4D8C-844A-E0EB9308D85B}" srcOrd="1" destOrd="0" presId="urn:microsoft.com/office/officeart/2005/8/layout/lProcess1"/>
    <dgm:cxn modelId="{4E845BD6-84DE-42D0-9083-FDACAEB24960}" type="presParOf" srcId="{9094A844-FC8C-4A4B-910D-002F7FD2A9C0}" destId="{E282F10C-B6D5-42F6-AEBB-78C0215A38D1}" srcOrd="2" destOrd="0" presId="urn:microsoft.com/office/officeart/2005/8/layout/lProcess1"/>
    <dgm:cxn modelId="{CF48C2A6-2D92-4167-BDF1-B7CBDC3EE980}" type="presParOf" srcId="{9094A844-FC8C-4A4B-910D-002F7FD2A9C0}" destId="{F6753A02-77B1-4AB4-9CE0-8EAE091E4F04}" srcOrd="3" destOrd="0" presId="urn:microsoft.com/office/officeart/2005/8/layout/lProcess1"/>
    <dgm:cxn modelId="{666ABACA-8BBA-41DE-9BFE-00B57A1B11CC}" type="presParOf" srcId="{9094A844-FC8C-4A4B-910D-002F7FD2A9C0}" destId="{30441F96-3F5D-42DF-A09D-1D43E544157A}" srcOrd="4" destOrd="0" presId="urn:microsoft.com/office/officeart/2005/8/layout/lProcess1"/>
    <dgm:cxn modelId="{39595461-1F92-42DA-B62B-54C40FA2E04D}" type="presParOf" srcId="{9094A844-FC8C-4A4B-910D-002F7FD2A9C0}" destId="{27913B9D-15E3-46D3-98EC-2FA0CE9C67CD}" srcOrd="5" destOrd="0" presId="urn:microsoft.com/office/officeart/2005/8/layout/lProcess1"/>
    <dgm:cxn modelId="{B82FFA47-38F1-4AFA-B631-A898EF68AF3A}" type="presParOf" srcId="{9094A844-FC8C-4A4B-910D-002F7FD2A9C0}" destId="{529664E2-90CE-46D8-9225-376FF5803609}" srcOrd="6" destOrd="0" presId="urn:microsoft.com/office/officeart/2005/8/layout/lProcess1"/>
    <dgm:cxn modelId="{8F6730EE-3A8F-4FDF-A5D7-0E32680BB253}" type="presParOf" srcId="{9094A844-FC8C-4A4B-910D-002F7FD2A9C0}" destId="{37354D8B-398E-409F-A9F4-4F393C91D737}" srcOrd="7" destOrd="0" presId="urn:microsoft.com/office/officeart/2005/8/layout/lProcess1"/>
    <dgm:cxn modelId="{AD152B10-E280-4167-BAF4-2781BC72F41E}" type="presParOf" srcId="{9094A844-FC8C-4A4B-910D-002F7FD2A9C0}" destId="{7D31E058-487A-4783-A802-0FA9930226B2}" srcOrd="8" destOrd="0" presId="urn:microsoft.com/office/officeart/2005/8/layout/lProcess1"/>
    <dgm:cxn modelId="{F558D26D-6018-45C2-A804-96114BA03EF4}" type="presParOf" srcId="{9094A844-FC8C-4A4B-910D-002F7FD2A9C0}" destId="{199A5765-A43D-4AF7-A6D7-11BCDD5B8AD2}" srcOrd="9" destOrd="0" presId="urn:microsoft.com/office/officeart/2005/8/layout/lProcess1"/>
    <dgm:cxn modelId="{5597162B-A6F2-477A-93B4-C592887585D1}" type="presParOf" srcId="{9094A844-FC8C-4A4B-910D-002F7FD2A9C0}" destId="{3A94A99F-C751-476B-93CA-16F325AAA65C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2BB6-E247-429B-8934-6FEBD7EF82E7}">
      <dsp:nvSpPr>
        <dsp:cNvPr id="0" name=""/>
        <dsp:cNvSpPr/>
      </dsp:nvSpPr>
      <dsp:spPr>
        <a:xfrm>
          <a:off x="0" y="0"/>
          <a:ext cx="11344274" cy="123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Work Items </a:t>
          </a:r>
          <a:r>
            <a:rPr lang="en-US" sz="2300" b="1" i="0" kern="1200" dirty="0"/>
            <a:t>represent various artifacts - </a:t>
          </a:r>
          <a:r>
            <a:rPr lang="en-US" sz="2300" b="0" i="0" kern="1200" dirty="0"/>
            <a:t>for example </a:t>
          </a:r>
          <a:r>
            <a:rPr lang="en-US" sz="2300" b="1" i="0" kern="1200" dirty="0"/>
            <a:t>requirements, tasks, change requests</a:t>
          </a:r>
          <a:r>
            <a:rPr lang="en-US" sz="2300" b="0" i="0" kern="1200" dirty="0"/>
            <a:t>. Each artifact type is represented in Polarion by a Work Item type.</a:t>
          </a:r>
          <a:endParaRPr lang="en-US" sz="2300" kern="1200" dirty="0"/>
        </a:p>
      </dsp:txBody>
      <dsp:txXfrm>
        <a:off x="60182" y="60182"/>
        <a:ext cx="11223910" cy="1112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8C777-D7CC-4C06-80E1-245BDFCA6F89}">
      <dsp:nvSpPr>
        <dsp:cNvPr id="0" name=""/>
        <dsp:cNvSpPr/>
      </dsp:nvSpPr>
      <dsp:spPr>
        <a:xfrm>
          <a:off x="1488" y="678077"/>
          <a:ext cx="1710531" cy="855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JJSV Equipment and software only</a:t>
          </a:r>
        </a:p>
      </dsp:txBody>
      <dsp:txXfrm>
        <a:off x="26538" y="703127"/>
        <a:ext cx="1660431" cy="805165"/>
      </dsp:txXfrm>
    </dsp:sp>
    <dsp:sp modelId="{D6DAC1AD-AD8E-49EF-A815-381D29975FD2}">
      <dsp:nvSpPr>
        <dsp:cNvPr id="0" name=""/>
        <dsp:cNvSpPr/>
      </dsp:nvSpPr>
      <dsp:spPr>
        <a:xfrm>
          <a:off x="172541" y="1533343"/>
          <a:ext cx="171053" cy="641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449"/>
              </a:lnTo>
              <a:lnTo>
                <a:pt x="171053" y="6414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01572-D5C7-4921-96B2-8E8BB29A5611}">
      <dsp:nvSpPr>
        <dsp:cNvPr id="0" name=""/>
        <dsp:cNvSpPr/>
      </dsp:nvSpPr>
      <dsp:spPr>
        <a:xfrm>
          <a:off x="343594" y="1747159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Master JJSV- Equipment and software only</a:t>
          </a:r>
        </a:p>
      </dsp:txBody>
      <dsp:txXfrm>
        <a:off x="368644" y="1772209"/>
        <a:ext cx="1318324" cy="805165"/>
      </dsp:txXfrm>
    </dsp:sp>
    <dsp:sp modelId="{5F0EA6A0-5717-489E-B20C-71D6F6F06E2A}">
      <dsp:nvSpPr>
        <dsp:cNvPr id="0" name=""/>
        <dsp:cNvSpPr/>
      </dsp:nvSpPr>
      <dsp:spPr>
        <a:xfrm>
          <a:off x="172541" y="1533343"/>
          <a:ext cx="171053" cy="1710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1"/>
              </a:lnTo>
              <a:lnTo>
                <a:pt x="171053" y="1710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D8FAB-FCC5-411B-A76F-A6F552B1AA5C}">
      <dsp:nvSpPr>
        <dsp:cNvPr id="0" name=""/>
        <dsp:cNvSpPr/>
      </dsp:nvSpPr>
      <dsp:spPr>
        <a:xfrm>
          <a:off x="343594" y="2816241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1</a:t>
          </a:r>
        </a:p>
      </dsp:txBody>
      <dsp:txXfrm>
        <a:off x="368644" y="2841291"/>
        <a:ext cx="1318324" cy="805165"/>
      </dsp:txXfrm>
    </dsp:sp>
    <dsp:sp modelId="{68E8E2DE-74DF-4DFE-A2AE-A811AE906F0B}">
      <dsp:nvSpPr>
        <dsp:cNvPr id="0" name=""/>
        <dsp:cNvSpPr/>
      </dsp:nvSpPr>
      <dsp:spPr>
        <a:xfrm>
          <a:off x="172541" y="1533343"/>
          <a:ext cx="171053" cy="2779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613"/>
              </a:lnTo>
              <a:lnTo>
                <a:pt x="171053" y="27796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7D861-3FD8-48B1-816B-2D7FDFE61991}">
      <dsp:nvSpPr>
        <dsp:cNvPr id="0" name=""/>
        <dsp:cNvSpPr/>
      </dsp:nvSpPr>
      <dsp:spPr>
        <a:xfrm>
          <a:off x="343594" y="3885323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2</a:t>
          </a:r>
        </a:p>
      </dsp:txBody>
      <dsp:txXfrm>
        <a:off x="368644" y="3910373"/>
        <a:ext cx="1318324" cy="805165"/>
      </dsp:txXfrm>
    </dsp:sp>
    <dsp:sp modelId="{77D46C3F-C853-4338-81DB-2C063FC1B2CE}">
      <dsp:nvSpPr>
        <dsp:cNvPr id="0" name=""/>
        <dsp:cNvSpPr/>
      </dsp:nvSpPr>
      <dsp:spPr>
        <a:xfrm>
          <a:off x="2139652" y="678077"/>
          <a:ext cx="1710531" cy="855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JJSV implantable</a:t>
          </a:r>
        </a:p>
      </dsp:txBody>
      <dsp:txXfrm>
        <a:off x="2164702" y="703127"/>
        <a:ext cx="1660431" cy="805165"/>
      </dsp:txXfrm>
    </dsp:sp>
    <dsp:sp modelId="{215870E6-44AA-49D8-A1B4-823DB4A89B6E}">
      <dsp:nvSpPr>
        <dsp:cNvPr id="0" name=""/>
        <dsp:cNvSpPr/>
      </dsp:nvSpPr>
      <dsp:spPr>
        <a:xfrm>
          <a:off x="2310705" y="1533343"/>
          <a:ext cx="171053" cy="641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449"/>
              </a:lnTo>
              <a:lnTo>
                <a:pt x="171053" y="6414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AF604-A026-4C4B-AF0D-6BAB1C4C0D08}">
      <dsp:nvSpPr>
        <dsp:cNvPr id="0" name=""/>
        <dsp:cNvSpPr/>
      </dsp:nvSpPr>
      <dsp:spPr>
        <a:xfrm>
          <a:off x="2481758" y="1747159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Master JJSV implantable</a:t>
          </a:r>
        </a:p>
      </dsp:txBody>
      <dsp:txXfrm>
        <a:off x="2506808" y="1772209"/>
        <a:ext cx="1318324" cy="805165"/>
      </dsp:txXfrm>
    </dsp:sp>
    <dsp:sp modelId="{44962FA2-AEEE-416E-A659-9C2A73115E6E}">
      <dsp:nvSpPr>
        <dsp:cNvPr id="0" name=""/>
        <dsp:cNvSpPr/>
      </dsp:nvSpPr>
      <dsp:spPr>
        <a:xfrm>
          <a:off x="2310705" y="1533343"/>
          <a:ext cx="171053" cy="1710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1"/>
              </a:lnTo>
              <a:lnTo>
                <a:pt x="171053" y="1710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43053-9EE2-4CB9-A87A-7DE7178B3698}">
      <dsp:nvSpPr>
        <dsp:cNvPr id="0" name=""/>
        <dsp:cNvSpPr/>
      </dsp:nvSpPr>
      <dsp:spPr>
        <a:xfrm>
          <a:off x="2481758" y="2816241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1</a:t>
          </a:r>
        </a:p>
      </dsp:txBody>
      <dsp:txXfrm>
        <a:off x="2506808" y="2841291"/>
        <a:ext cx="1318324" cy="805165"/>
      </dsp:txXfrm>
    </dsp:sp>
    <dsp:sp modelId="{C8AABFE4-C32F-43C1-8130-9CD58B3E7EB0}">
      <dsp:nvSpPr>
        <dsp:cNvPr id="0" name=""/>
        <dsp:cNvSpPr/>
      </dsp:nvSpPr>
      <dsp:spPr>
        <a:xfrm>
          <a:off x="2310705" y="1533343"/>
          <a:ext cx="171053" cy="2779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613"/>
              </a:lnTo>
              <a:lnTo>
                <a:pt x="171053" y="27796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D3208-72D9-4781-85E4-9BE94A410560}">
      <dsp:nvSpPr>
        <dsp:cNvPr id="0" name=""/>
        <dsp:cNvSpPr/>
      </dsp:nvSpPr>
      <dsp:spPr>
        <a:xfrm>
          <a:off x="2481758" y="3885323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2</a:t>
          </a:r>
        </a:p>
      </dsp:txBody>
      <dsp:txXfrm>
        <a:off x="2506808" y="3910373"/>
        <a:ext cx="1318324" cy="805165"/>
      </dsp:txXfrm>
    </dsp:sp>
    <dsp:sp modelId="{B173E692-378C-4D2C-A888-B8BC9E0FBAA2}">
      <dsp:nvSpPr>
        <dsp:cNvPr id="0" name=""/>
        <dsp:cNvSpPr/>
      </dsp:nvSpPr>
      <dsp:spPr>
        <a:xfrm>
          <a:off x="4277816" y="678077"/>
          <a:ext cx="1710531" cy="855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JJVC CEH</a:t>
          </a:r>
        </a:p>
      </dsp:txBody>
      <dsp:txXfrm>
        <a:off x="4302866" y="703127"/>
        <a:ext cx="1660431" cy="805165"/>
      </dsp:txXfrm>
    </dsp:sp>
    <dsp:sp modelId="{B3FF978B-8647-4A9B-BAF8-F26E504EA0BE}">
      <dsp:nvSpPr>
        <dsp:cNvPr id="0" name=""/>
        <dsp:cNvSpPr/>
      </dsp:nvSpPr>
      <dsp:spPr>
        <a:xfrm>
          <a:off x="4448869" y="1533343"/>
          <a:ext cx="171053" cy="641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449"/>
              </a:lnTo>
              <a:lnTo>
                <a:pt x="171053" y="6414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67D7-5EB2-4734-B99F-E8E553B8AB3A}">
      <dsp:nvSpPr>
        <dsp:cNvPr id="0" name=""/>
        <dsp:cNvSpPr/>
      </dsp:nvSpPr>
      <dsp:spPr>
        <a:xfrm>
          <a:off x="4619922" y="1747159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Master JJVC CEH</a:t>
          </a:r>
        </a:p>
      </dsp:txBody>
      <dsp:txXfrm>
        <a:off x="4644972" y="1772209"/>
        <a:ext cx="1318324" cy="805165"/>
      </dsp:txXfrm>
    </dsp:sp>
    <dsp:sp modelId="{F64D1C3F-2EDD-4E7C-9013-E265FB84572A}">
      <dsp:nvSpPr>
        <dsp:cNvPr id="0" name=""/>
        <dsp:cNvSpPr/>
      </dsp:nvSpPr>
      <dsp:spPr>
        <a:xfrm>
          <a:off x="4448869" y="1533343"/>
          <a:ext cx="171053" cy="1710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1"/>
              </a:lnTo>
              <a:lnTo>
                <a:pt x="171053" y="1710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F84D8-C419-48FF-A771-AE99640B5A08}">
      <dsp:nvSpPr>
        <dsp:cNvPr id="0" name=""/>
        <dsp:cNvSpPr/>
      </dsp:nvSpPr>
      <dsp:spPr>
        <a:xfrm>
          <a:off x="4619922" y="2816241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1</a:t>
          </a:r>
        </a:p>
      </dsp:txBody>
      <dsp:txXfrm>
        <a:off x="4644972" y="2841291"/>
        <a:ext cx="1318324" cy="805165"/>
      </dsp:txXfrm>
    </dsp:sp>
    <dsp:sp modelId="{58CE0135-46BC-4386-9E4D-756C6F719571}">
      <dsp:nvSpPr>
        <dsp:cNvPr id="0" name=""/>
        <dsp:cNvSpPr/>
      </dsp:nvSpPr>
      <dsp:spPr>
        <a:xfrm>
          <a:off x="4448869" y="1533343"/>
          <a:ext cx="171053" cy="2779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613"/>
              </a:lnTo>
              <a:lnTo>
                <a:pt x="171053" y="27796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4D331-7EA5-4177-B723-D20AC26445AB}">
      <dsp:nvSpPr>
        <dsp:cNvPr id="0" name=""/>
        <dsp:cNvSpPr/>
      </dsp:nvSpPr>
      <dsp:spPr>
        <a:xfrm>
          <a:off x="4619922" y="3885323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2</a:t>
          </a:r>
        </a:p>
      </dsp:txBody>
      <dsp:txXfrm>
        <a:off x="4644972" y="3910373"/>
        <a:ext cx="1318324" cy="805165"/>
      </dsp:txXfrm>
    </dsp:sp>
    <dsp:sp modelId="{E158E90B-9E6F-4A6A-BF90-1545FA1BE055}">
      <dsp:nvSpPr>
        <dsp:cNvPr id="0" name=""/>
        <dsp:cNvSpPr/>
      </dsp:nvSpPr>
      <dsp:spPr>
        <a:xfrm>
          <a:off x="6415980" y="678077"/>
          <a:ext cx="1710531" cy="855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JJVC Contact lens</a:t>
          </a:r>
        </a:p>
      </dsp:txBody>
      <dsp:txXfrm>
        <a:off x="6441030" y="703127"/>
        <a:ext cx="1660431" cy="805165"/>
      </dsp:txXfrm>
    </dsp:sp>
    <dsp:sp modelId="{D4184D0D-0B41-4379-BB3E-00A1A19F19B7}">
      <dsp:nvSpPr>
        <dsp:cNvPr id="0" name=""/>
        <dsp:cNvSpPr/>
      </dsp:nvSpPr>
      <dsp:spPr>
        <a:xfrm>
          <a:off x="6587033" y="1533343"/>
          <a:ext cx="171053" cy="641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449"/>
              </a:lnTo>
              <a:lnTo>
                <a:pt x="171053" y="6414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5F589-FB94-42DD-9DBD-43FAFCC86D94}">
      <dsp:nvSpPr>
        <dsp:cNvPr id="0" name=""/>
        <dsp:cNvSpPr/>
      </dsp:nvSpPr>
      <dsp:spPr>
        <a:xfrm>
          <a:off x="6758086" y="1747159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Master JJVC Contact lens</a:t>
          </a:r>
        </a:p>
      </dsp:txBody>
      <dsp:txXfrm>
        <a:off x="6783136" y="1772209"/>
        <a:ext cx="1318324" cy="805165"/>
      </dsp:txXfrm>
    </dsp:sp>
    <dsp:sp modelId="{5C836BCA-8A35-496B-B73F-6F805FFD4E08}">
      <dsp:nvSpPr>
        <dsp:cNvPr id="0" name=""/>
        <dsp:cNvSpPr/>
      </dsp:nvSpPr>
      <dsp:spPr>
        <a:xfrm>
          <a:off x="6587033" y="1533343"/>
          <a:ext cx="171053" cy="1710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31"/>
              </a:lnTo>
              <a:lnTo>
                <a:pt x="171053" y="1710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B9D45B-8436-43A3-A24F-671A89A51F9B}">
      <dsp:nvSpPr>
        <dsp:cNvPr id="0" name=""/>
        <dsp:cNvSpPr/>
      </dsp:nvSpPr>
      <dsp:spPr>
        <a:xfrm>
          <a:off x="6758086" y="2816241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1</a:t>
          </a:r>
        </a:p>
      </dsp:txBody>
      <dsp:txXfrm>
        <a:off x="6783136" y="2841291"/>
        <a:ext cx="1318324" cy="805165"/>
      </dsp:txXfrm>
    </dsp:sp>
    <dsp:sp modelId="{491D7F9B-3C26-4203-8405-B5F6D569E3B9}">
      <dsp:nvSpPr>
        <dsp:cNvPr id="0" name=""/>
        <dsp:cNvSpPr/>
      </dsp:nvSpPr>
      <dsp:spPr>
        <a:xfrm>
          <a:off x="6587033" y="1533343"/>
          <a:ext cx="171053" cy="2779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9613"/>
              </a:lnTo>
              <a:lnTo>
                <a:pt x="171053" y="27796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841BB-3919-44C4-A31B-CD0C37449E60}">
      <dsp:nvSpPr>
        <dsp:cNvPr id="0" name=""/>
        <dsp:cNvSpPr/>
      </dsp:nvSpPr>
      <dsp:spPr>
        <a:xfrm>
          <a:off x="6758086" y="3885323"/>
          <a:ext cx="1368424" cy="855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2</a:t>
          </a:r>
        </a:p>
      </dsp:txBody>
      <dsp:txXfrm>
        <a:off x="6783136" y="3910373"/>
        <a:ext cx="1318324" cy="805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2812D-0CA3-4FF8-BE28-3E53687FCE9D}">
      <dsp:nvSpPr>
        <dsp:cNvPr id="0" name=""/>
        <dsp:cNvSpPr/>
      </dsp:nvSpPr>
      <dsp:spPr>
        <a:xfrm>
          <a:off x="1983436" y="922873"/>
          <a:ext cx="1583645" cy="15836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15480-6F93-43FB-BA42-7F5940077139}">
      <dsp:nvSpPr>
        <dsp:cNvPr id="0" name=""/>
        <dsp:cNvSpPr/>
      </dsp:nvSpPr>
      <dsp:spPr>
        <a:xfrm>
          <a:off x="2036201" y="975669"/>
          <a:ext cx="1477763" cy="14780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 Approval</a:t>
          </a:r>
        </a:p>
      </dsp:txBody>
      <dsp:txXfrm>
        <a:off x="2247612" y="1186856"/>
        <a:ext cx="1055646" cy="1055655"/>
      </dsp:txXfrm>
    </dsp:sp>
    <dsp:sp modelId="{8ECE9DB3-327C-47A7-9FAB-C29B02764AA1}">
      <dsp:nvSpPr>
        <dsp:cNvPr id="0" name=""/>
        <dsp:cNvSpPr/>
      </dsp:nvSpPr>
      <dsp:spPr>
        <a:xfrm rot="2700000">
          <a:off x="347176" y="922696"/>
          <a:ext cx="1583697" cy="158369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B4A29-222D-4B44-A98C-E59AE16769D1}">
      <dsp:nvSpPr>
        <dsp:cNvPr id="0" name=""/>
        <dsp:cNvSpPr/>
      </dsp:nvSpPr>
      <dsp:spPr>
        <a:xfrm>
          <a:off x="400143" y="975669"/>
          <a:ext cx="1477763" cy="14780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 Creation</a:t>
          </a:r>
        </a:p>
      </dsp:txBody>
      <dsp:txXfrm>
        <a:off x="611202" y="1186856"/>
        <a:ext cx="1055646" cy="1055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EB160-502F-45EB-99E1-97C2F6771755}">
      <dsp:nvSpPr>
        <dsp:cNvPr id="0" name=""/>
        <dsp:cNvSpPr/>
      </dsp:nvSpPr>
      <dsp:spPr>
        <a:xfrm>
          <a:off x="4540706" y="259315"/>
          <a:ext cx="1321691" cy="1321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Defect tracking</a:t>
          </a:r>
        </a:p>
      </dsp:txBody>
      <dsp:txXfrm>
        <a:off x="4540706" y="259315"/>
        <a:ext cx="1321691" cy="1321691"/>
      </dsp:txXfrm>
    </dsp:sp>
    <dsp:sp modelId="{4CEFF7D3-BDD8-467B-815E-CBC265061524}">
      <dsp:nvSpPr>
        <dsp:cNvPr id="0" name=""/>
        <dsp:cNvSpPr/>
      </dsp:nvSpPr>
      <dsp:spPr>
        <a:xfrm>
          <a:off x="2524823" y="-1459"/>
          <a:ext cx="3128071" cy="3128071"/>
        </a:xfrm>
        <a:prstGeom prst="circularArrow">
          <a:avLst>
            <a:gd name="adj1" fmla="val 8239"/>
            <a:gd name="adj2" fmla="val 575333"/>
            <a:gd name="adj3" fmla="val 2967443"/>
            <a:gd name="adj4" fmla="val 49319"/>
            <a:gd name="adj5" fmla="val 96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482F2-E2C8-41C4-BB49-38B83941EC13}">
      <dsp:nvSpPr>
        <dsp:cNvPr id="0" name=""/>
        <dsp:cNvSpPr/>
      </dsp:nvSpPr>
      <dsp:spPr>
        <a:xfrm>
          <a:off x="3428013" y="2186558"/>
          <a:ext cx="1321691" cy="1321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 release</a:t>
          </a:r>
        </a:p>
      </dsp:txBody>
      <dsp:txXfrm>
        <a:off x="3428013" y="2186558"/>
        <a:ext cx="1321691" cy="1321691"/>
      </dsp:txXfrm>
    </dsp:sp>
    <dsp:sp modelId="{5BC441CE-6CFA-4BE6-BDAD-B73FE3B2D79E}">
      <dsp:nvSpPr>
        <dsp:cNvPr id="0" name=""/>
        <dsp:cNvSpPr/>
      </dsp:nvSpPr>
      <dsp:spPr>
        <a:xfrm>
          <a:off x="2524823" y="-1459"/>
          <a:ext cx="3128071" cy="3128071"/>
        </a:xfrm>
        <a:prstGeom prst="circularArrow">
          <a:avLst>
            <a:gd name="adj1" fmla="val 8239"/>
            <a:gd name="adj2" fmla="val 575333"/>
            <a:gd name="adj3" fmla="val 10175348"/>
            <a:gd name="adj4" fmla="val 7257224"/>
            <a:gd name="adj5" fmla="val 96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C97FB-F6AC-4B0F-811A-E1F31794465B}">
      <dsp:nvSpPr>
        <dsp:cNvPr id="0" name=""/>
        <dsp:cNvSpPr/>
      </dsp:nvSpPr>
      <dsp:spPr>
        <a:xfrm>
          <a:off x="2315319" y="259315"/>
          <a:ext cx="1321691" cy="1321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Protocol execution</a:t>
          </a:r>
        </a:p>
      </dsp:txBody>
      <dsp:txXfrm>
        <a:off x="2315319" y="259315"/>
        <a:ext cx="1321691" cy="1321691"/>
      </dsp:txXfrm>
    </dsp:sp>
    <dsp:sp modelId="{7CDB0B64-D0A2-4D99-ABFC-1011B04A164D}">
      <dsp:nvSpPr>
        <dsp:cNvPr id="0" name=""/>
        <dsp:cNvSpPr/>
      </dsp:nvSpPr>
      <dsp:spPr>
        <a:xfrm>
          <a:off x="2524823" y="-1459"/>
          <a:ext cx="3128071" cy="3128071"/>
        </a:xfrm>
        <a:prstGeom prst="circularArrow">
          <a:avLst>
            <a:gd name="adj1" fmla="val 8239"/>
            <a:gd name="adj2" fmla="val 575333"/>
            <a:gd name="adj3" fmla="val 16860072"/>
            <a:gd name="adj4" fmla="val 14964595"/>
            <a:gd name="adj5" fmla="val 961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C71A9-D61E-4441-B846-0FC5E46D7F39}">
      <dsp:nvSpPr>
        <dsp:cNvPr id="0" name=""/>
        <dsp:cNvSpPr/>
      </dsp:nvSpPr>
      <dsp:spPr>
        <a:xfrm>
          <a:off x="3701137" y="1718690"/>
          <a:ext cx="1614501" cy="161480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93209-A19B-49AB-AC25-4319FF2CBF4A}">
      <dsp:nvSpPr>
        <dsp:cNvPr id="0" name=""/>
        <dsp:cNvSpPr/>
      </dsp:nvSpPr>
      <dsp:spPr>
        <a:xfrm>
          <a:off x="3754743" y="1772526"/>
          <a:ext cx="1507288" cy="1507127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970221" y="1987871"/>
        <a:ext cx="1076334" cy="1076438"/>
      </dsp:txXfrm>
    </dsp:sp>
    <dsp:sp modelId="{444A377B-6527-41DD-9429-05A519C8C1C3}">
      <dsp:nvSpPr>
        <dsp:cNvPr id="0" name=""/>
        <dsp:cNvSpPr/>
      </dsp:nvSpPr>
      <dsp:spPr>
        <a:xfrm rot="2700000">
          <a:off x="2034448" y="1720642"/>
          <a:ext cx="1610612" cy="16106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2E922-7ABC-490F-9865-B458D8BF8ADD}">
      <dsp:nvSpPr>
        <dsp:cNvPr id="0" name=""/>
        <dsp:cNvSpPr/>
      </dsp:nvSpPr>
      <dsp:spPr>
        <a:xfrm>
          <a:off x="2086110" y="1772526"/>
          <a:ext cx="1507288" cy="1507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Protocol Approval</a:t>
          </a:r>
        </a:p>
      </dsp:txBody>
      <dsp:txXfrm>
        <a:off x="2301587" y="1987871"/>
        <a:ext cx="1076334" cy="1076438"/>
      </dsp:txXfrm>
    </dsp:sp>
    <dsp:sp modelId="{9B3AB254-922C-471E-A08F-F952C7B49353}">
      <dsp:nvSpPr>
        <dsp:cNvPr id="0" name=""/>
        <dsp:cNvSpPr/>
      </dsp:nvSpPr>
      <dsp:spPr>
        <a:xfrm rot="2700000">
          <a:off x="365814" y="1720642"/>
          <a:ext cx="1610612" cy="16106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87CFA-42B3-424E-96B0-EE255B6B7E41}">
      <dsp:nvSpPr>
        <dsp:cNvPr id="0" name=""/>
        <dsp:cNvSpPr/>
      </dsp:nvSpPr>
      <dsp:spPr>
        <a:xfrm>
          <a:off x="417477" y="1772526"/>
          <a:ext cx="1507288" cy="1507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Protocol Creation</a:t>
          </a:r>
        </a:p>
      </dsp:txBody>
      <dsp:txXfrm>
        <a:off x="632954" y="1987871"/>
        <a:ext cx="1076334" cy="10764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08A0B-0B9F-4162-8C71-C022AD2E5E30}">
      <dsp:nvSpPr>
        <dsp:cNvPr id="0" name=""/>
        <dsp:cNvSpPr/>
      </dsp:nvSpPr>
      <dsp:spPr>
        <a:xfrm>
          <a:off x="1302" y="263026"/>
          <a:ext cx="2675929" cy="10703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Current Process</a:t>
          </a:r>
        </a:p>
      </dsp:txBody>
      <dsp:txXfrm>
        <a:off x="536488" y="263026"/>
        <a:ext cx="1605558" cy="1070371"/>
      </dsp:txXfrm>
    </dsp:sp>
    <dsp:sp modelId="{3988BEB6-A147-4A84-B7E7-2360810F5B61}">
      <dsp:nvSpPr>
        <dsp:cNvPr id="0" name=""/>
        <dsp:cNvSpPr/>
      </dsp:nvSpPr>
      <dsp:spPr>
        <a:xfrm>
          <a:off x="2329361" y="354008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Created in MS Word saved in PDF and MS Word</a:t>
          </a:r>
        </a:p>
      </dsp:txBody>
      <dsp:txXfrm>
        <a:off x="2773565" y="354008"/>
        <a:ext cx="1332613" cy="888408"/>
      </dsp:txXfrm>
    </dsp:sp>
    <dsp:sp modelId="{B351EC8D-59AF-4FD1-B14B-0BD68517E183}">
      <dsp:nvSpPr>
        <dsp:cNvPr id="0" name=""/>
        <dsp:cNvSpPr/>
      </dsp:nvSpPr>
      <dsp:spPr>
        <a:xfrm>
          <a:off x="4239440" y="354008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Agile approval</a:t>
          </a:r>
        </a:p>
      </dsp:txBody>
      <dsp:txXfrm>
        <a:off x="4683644" y="354008"/>
        <a:ext cx="1332613" cy="888408"/>
      </dsp:txXfrm>
    </dsp:sp>
    <dsp:sp modelId="{0F88E378-439E-44F1-BAE9-5FD9B1CADB3D}">
      <dsp:nvSpPr>
        <dsp:cNvPr id="0" name=""/>
        <dsp:cNvSpPr/>
      </dsp:nvSpPr>
      <dsp:spPr>
        <a:xfrm>
          <a:off x="6149519" y="354008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Executed manually, results recorded manually in MS word</a:t>
          </a:r>
        </a:p>
      </dsp:txBody>
      <dsp:txXfrm>
        <a:off x="6593723" y="354008"/>
        <a:ext cx="1332613" cy="888408"/>
      </dsp:txXfrm>
    </dsp:sp>
    <dsp:sp modelId="{D6619BA6-7893-469E-BAAF-6F8A9B966501}">
      <dsp:nvSpPr>
        <dsp:cNvPr id="0" name=""/>
        <dsp:cNvSpPr/>
      </dsp:nvSpPr>
      <dsp:spPr>
        <a:xfrm>
          <a:off x="8059597" y="354008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in MS Word, saved in PDF and MS word</a:t>
          </a:r>
        </a:p>
      </dsp:txBody>
      <dsp:txXfrm>
        <a:off x="8503801" y="354008"/>
        <a:ext cx="1332613" cy="888408"/>
      </dsp:txXfrm>
    </dsp:sp>
    <dsp:sp modelId="{669B552D-F6C8-48A3-B3C1-C55F14EA06C1}">
      <dsp:nvSpPr>
        <dsp:cNvPr id="0" name=""/>
        <dsp:cNvSpPr/>
      </dsp:nvSpPr>
      <dsp:spPr>
        <a:xfrm>
          <a:off x="9969676" y="354008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Agile approval</a:t>
          </a:r>
        </a:p>
      </dsp:txBody>
      <dsp:txXfrm>
        <a:off x="10413880" y="354008"/>
        <a:ext cx="1332613" cy="888408"/>
      </dsp:txXfrm>
    </dsp:sp>
    <dsp:sp modelId="{B93C5E43-21A5-4EAD-9DD6-D553593E5045}">
      <dsp:nvSpPr>
        <dsp:cNvPr id="0" name=""/>
        <dsp:cNvSpPr/>
      </dsp:nvSpPr>
      <dsp:spPr>
        <a:xfrm>
          <a:off x="1302" y="1483250"/>
          <a:ext cx="2675929" cy="10703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New process</a:t>
          </a:r>
        </a:p>
      </dsp:txBody>
      <dsp:txXfrm>
        <a:off x="536488" y="1483250"/>
        <a:ext cx="1605558" cy="1070371"/>
      </dsp:txXfrm>
    </dsp:sp>
    <dsp:sp modelId="{C95B1CD6-9522-4DAD-8FB7-68C1F1E77CC3}">
      <dsp:nvSpPr>
        <dsp:cNvPr id="0" name=""/>
        <dsp:cNvSpPr/>
      </dsp:nvSpPr>
      <dsp:spPr>
        <a:xfrm>
          <a:off x="2329361" y="1574232"/>
          <a:ext cx="2221021" cy="888408"/>
        </a:xfrm>
        <a:prstGeom prst="chevron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Created as Verification Test case WI, exported as PDF</a:t>
          </a:r>
        </a:p>
      </dsp:txBody>
      <dsp:txXfrm>
        <a:off x="2773565" y="1574232"/>
        <a:ext cx="1332613" cy="888408"/>
      </dsp:txXfrm>
    </dsp:sp>
    <dsp:sp modelId="{8A993EEC-6F9E-4435-BF48-DAC841A58670}">
      <dsp:nvSpPr>
        <dsp:cNvPr id="0" name=""/>
        <dsp:cNvSpPr/>
      </dsp:nvSpPr>
      <dsp:spPr>
        <a:xfrm>
          <a:off x="4239440" y="1574232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Agile approval</a:t>
          </a:r>
        </a:p>
      </dsp:txBody>
      <dsp:txXfrm>
        <a:off x="4683644" y="1574232"/>
        <a:ext cx="1332613" cy="888408"/>
      </dsp:txXfrm>
    </dsp:sp>
    <dsp:sp modelId="{02087027-261D-43BC-B988-9F96E0DAE326}">
      <dsp:nvSpPr>
        <dsp:cNvPr id="0" name=""/>
        <dsp:cNvSpPr/>
      </dsp:nvSpPr>
      <dsp:spPr>
        <a:xfrm>
          <a:off x="6149519" y="1574232"/>
          <a:ext cx="2221021" cy="888408"/>
        </a:xfrm>
        <a:prstGeom prst="chevron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Executed manually, results recorded in Polarion test run</a:t>
          </a:r>
        </a:p>
      </dsp:txBody>
      <dsp:txXfrm>
        <a:off x="6593723" y="1574232"/>
        <a:ext cx="1332613" cy="888408"/>
      </dsp:txXfrm>
    </dsp:sp>
    <dsp:sp modelId="{BA075D1D-8A31-4674-BB96-3BC7A32AC2E5}">
      <dsp:nvSpPr>
        <dsp:cNvPr id="0" name=""/>
        <dsp:cNvSpPr/>
      </dsp:nvSpPr>
      <dsp:spPr>
        <a:xfrm>
          <a:off x="8059597" y="1574232"/>
          <a:ext cx="2221021" cy="888408"/>
        </a:xfrm>
        <a:prstGeom prst="chevron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Exported as PDF</a:t>
          </a:r>
        </a:p>
      </dsp:txBody>
      <dsp:txXfrm>
        <a:off x="8503801" y="1574232"/>
        <a:ext cx="1332613" cy="888408"/>
      </dsp:txXfrm>
    </dsp:sp>
    <dsp:sp modelId="{3026FFC3-A317-414C-8ED8-5FB3C5FCB715}">
      <dsp:nvSpPr>
        <dsp:cNvPr id="0" name=""/>
        <dsp:cNvSpPr/>
      </dsp:nvSpPr>
      <dsp:spPr>
        <a:xfrm>
          <a:off x="9969676" y="1574232"/>
          <a:ext cx="2221021" cy="888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Agile approval</a:t>
          </a:r>
        </a:p>
      </dsp:txBody>
      <dsp:txXfrm>
        <a:off x="10413880" y="1574232"/>
        <a:ext cx="1332613" cy="8884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9029B-DC35-4E73-9789-48D072D6E4E8}">
      <dsp:nvSpPr>
        <dsp:cNvPr id="0" name=""/>
        <dsp:cNvSpPr/>
      </dsp:nvSpPr>
      <dsp:spPr>
        <a:xfrm>
          <a:off x="8554811" y="836959"/>
          <a:ext cx="2552229" cy="2552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0F3F4-709A-4DFC-BADA-AFC59EEEFD8F}">
      <dsp:nvSpPr>
        <dsp:cNvPr id="0" name=""/>
        <dsp:cNvSpPr/>
      </dsp:nvSpPr>
      <dsp:spPr>
        <a:xfrm>
          <a:off x="8640177" y="922053"/>
          <a:ext cx="2382591" cy="23821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Export</a:t>
          </a:r>
        </a:p>
      </dsp:txBody>
      <dsp:txXfrm>
        <a:off x="8980547" y="1262428"/>
        <a:ext cx="1701851" cy="1701424"/>
      </dsp:txXfrm>
    </dsp:sp>
    <dsp:sp modelId="{DC20A133-333C-472A-9111-A0671CE90264}">
      <dsp:nvSpPr>
        <dsp:cNvPr id="0" name=""/>
        <dsp:cNvSpPr/>
      </dsp:nvSpPr>
      <dsp:spPr>
        <a:xfrm>
          <a:off x="8640177" y="3436345"/>
          <a:ext cx="2382591" cy="139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Export pdf and redline version </a:t>
          </a:r>
        </a:p>
      </dsp:txBody>
      <dsp:txXfrm>
        <a:off x="8640177" y="3436345"/>
        <a:ext cx="2382591" cy="1399118"/>
      </dsp:txXfrm>
    </dsp:sp>
    <dsp:sp modelId="{DDE89C41-F5B9-423F-A238-5B6FC2FF5EFE}">
      <dsp:nvSpPr>
        <dsp:cNvPr id="0" name=""/>
        <dsp:cNvSpPr/>
      </dsp:nvSpPr>
      <dsp:spPr>
        <a:xfrm rot="2700000">
          <a:off x="5906250" y="836780"/>
          <a:ext cx="2552271" cy="255227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592CC-B148-4871-81D6-8C373A08C114}">
      <dsp:nvSpPr>
        <dsp:cNvPr id="0" name=""/>
        <dsp:cNvSpPr/>
      </dsp:nvSpPr>
      <dsp:spPr>
        <a:xfrm>
          <a:off x="6002581" y="922053"/>
          <a:ext cx="2382591" cy="23821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Save</a:t>
          </a:r>
        </a:p>
      </dsp:txBody>
      <dsp:txXfrm>
        <a:off x="6342951" y="1262428"/>
        <a:ext cx="1701851" cy="1701424"/>
      </dsp:txXfrm>
    </dsp:sp>
    <dsp:sp modelId="{C83B5491-068D-4687-992D-510B45BA6548}">
      <dsp:nvSpPr>
        <dsp:cNvPr id="0" name=""/>
        <dsp:cNvSpPr/>
      </dsp:nvSpPr>
      <dsp:spPr>
        <a:xfrm>
          <a:off x="6002581" y="3436345"/>
          <a:ext cx="2382591" cy="139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Save the document</a:t>
          </a:r>
        </a:p>
      </dsp:txBody>
      <dsp:txXfrm>
        <a:off x="6002581" y="3436345"/>
        <a:ext cx="2382591" cy="1399118"/>
      </dsp:txXfrm>
    </dsp:sp>
    <dsp:sp modelId="{C4C5F46F-2C72-4D3B-868E-CE46250CE710}">
      <dsp:nvSpPr>
        <dsp:cNvPr id="0" name=""/>
        <dsp:cNvSpPr/>
      </dsp:nvSpPr>
      <dsp:spPr>
        <a:xfrm rot="2700000">
          <a:off x="3279598" y="836780"/>
          <a:ext cx="2552271" cy="255227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A5BF4-EE9C-4FF1-8436-40B8608A3F47}">
      <dsp:nvSpPr>
        <dsp:cNvPr id="0" name=""/>
        <dsp:cNvSpPr/>
      </dsp:nvSpPr>
      <dsp:spPr>
        <a:xfrm>
          <a:off x="3364985" y="922053"/>
          <a:ext cx="2382591" cy="23821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Edit</a:t>
          </a:r>
        </a:p>
      </dsp:txBody>
      <dsp:txXfrm>
        <a:off x="3705355" y="1262428"/>
        <a:ext cx="1701851" cy="1701424"/>
      </dsp:txXfrm>
    </dsp:sp>
    <dsp:sp modelId="{ECF0B9B7-5C17-4669-BC48-DF970BE9BC83}">
      <dsp:nvSpPr>
        <dsp:cNvPr id="0" name=""/>
        <dsp:cNvSpPr/>
      </dsp:nvSpPr>
      <dsp:spPr>
        <a:xfrm>
          <a:off x="3364985" y="3436345"/>
          <a:ext cx="2382591" cy="139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Edit the document</a:t>
          </a:r>
        </a:p>
      </dsp:txBody>
      <dsp:txXfrm>
        <a:off x="3364985" y="3436345"/>
        <a:ext cx="2382591" cy="1399118"/>
      </dsp:txXfrm>
    </dsp:sp>
    <dsp:sp modelId="{E5FF1952-E5C4-4596-AFD7-1F9206201A90}">
      <dsp:nvSpPr>
        <dsp:cNvPr id="0" name=""/>
        <dsp:cNvSpPr/>
      </dsp:nvSpPr>
      <dsp:spPr>
        <a:xfrm rot="2700000">
          <a:off x="642002" y="836780"/>
          <a:ext cx="2552271" cy="255227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9F3C0-A29A-4464-9BF6-DE164F1E73A7}">
      <dsp:nvSpPr>
        <dsp:cNvPr id="0" name=""/>
        <dsp:cNvSpPr/>
      </dsp:nvSpPr>
      <dsp:spPr>
        <a:xfrm>
          <a:off x="727389" y="922053"/>
          <a:ext cx="2382591" cy="23821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Create</a:t>
          </a:r>
        </a:p>
      </dsp:txBody>
      <dsp:txXfrm>
        <a:off x="1067759" y="1262428"/>
        <a:ext cx="1701851" cy="1701424"/>
      </dsp:txXfrm>
    </dsp:sp>
    <dsp:sp modelId="{DCE511FF-B4DE-4FED-9121-00CAE7E9DCA5}">
      <dsp:nvSpPr>
        <dsp:cNvPr id="0" name=""/>
        <dsp:cNvSpPr/>
      </dsp:nvSpPr>
      <dsp:spPr>
        <a:xfrm>
          <a:off x="727389" y="3436345"/>
          <a:ext cx="2382591" cy="1399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Create document using pre-configured templates</a:t>
          </a:r>
        </a:p>
      </dsp:txBody>
      <dsp:txXfrm>
        <a:off x="727389" y="3436345"/>
        <a:ext cx="2382591" cy="13991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1B21-04FE-4E01-A51F-A007B4F92028}">
      <dsp:nvSpPr>
        <dsp:cNvPr id="0" name=""/>
        <dsp:cNvSpPr/>
      </dsp:nvSpPr>
      <dsp:spPr>
        <a:xfrm>
          <a:off x="509984" y="1963"/>
          <a:ext cx="1974453" cy="1974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validation</a:t>
          </a:r>
        </a:p>
      </dsp:txBody>
      <dsp:txXfrm>
        <a:off x="799136" y="291115"/>
        <a:ext cx="1396149" cy="1396149"/>
      </dsp:txXfrm>
    </dsp:sp>
    <dsp:sp modelId="{7E73AC5C-4BE1-4439-B039-636D40583CD5}">
      <dsp:nvSpPr>
        <dsp:cNvPr id="0" name=""/>
        <dsp:cNvSpPr/>
      </dsp:nvSpPr>
      <dsp:spPr>
        <a:xfrm>
          <a:off x="924619" y="2136742"/>
          <a:ext cx="1145182" cy="114518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76413" y="2574660"/>
        <a:ext cx="841594" cy="269346"/>
      </dsp:txXfrm>
    </dsp:sp>
    <dsp:sp modelId="{03BC8330-97D8-45A6-A03F-E294744A3DAF}">
      <dsp:nvSpPr>
        <dsp:cNvPr id="0" name=""/>
        <dsp:cNvSpPr/>
      </dsp:nvSpPr>
      <dsp:spPr>
        <a:xfrm>
          <a:off x="509984" y="3442250"/>
          <a:ext cx="1974453" cy="19744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VISION specific customization validation</a:t>
          </a:r>
        </a:p>
      </dsp:txBody>
      <dsp:txXfrm>
        <a:off x="799136" y="3731402"/>
        <a:ext cx="1396149" cy="1396149"/>
      </dsp:txXfrm>
    </dsp:sp>
    <dsp:sp modelId="{25F2B829-233D-4992-B7FA-568D2A0B304D}">
      <dsp:nvSpPr>
        <dsp:cNvPr id="0" name=""/>
        <dsp:cNvSpPr/>
      </dsp:nvSpPr>
      <dsp:spPr>
        <a:xfrm>
          <a:off x="2780605" y="2342085"/>
          <a:ext cx="627876" cy="734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80605" y="2488984"/>
        <a:ext cx="439513" cy="440698"/>
      </dsp:txXfrm>
    </dsp:sp>
    <dsp:sp modelId="{CF64AE03-EB3A-4F8F-B0A3-85AC35CC7A38}">
      <dsp:nvSpPr>
        <dsp:cNvPr id="0" name=""/>
        <dsp:cNvSpPr/>
      </dsp:nvSpPr>
      <dsp:spPr>
        <a:xfrm>
          <a:off x="3669109" y="734880"/>
          <a:ext cx="3948906" cy="3948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Total Validation package</a:t>
          </a:r>
        </a:p>
      </dsp:txBody>
      <dsp:txXfrm>
        <a:off x="4247413" y="1313184"/>
        <a:ext cx="2792298" cy="27922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36D24-F1C2-4D84-9826-F86D5B102E11}">
      <dsp:nvSpPr>
        <dsp:cNvPr id="0" name=""/>
        <dsp:cNvSpPr/>
      </dsp:nvSpPr>
      <dsp:spPr>
        <a:xfrm>
          <a:off x="3581" y="262214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Until Dec 2023</a:t>
          </a:r>
        </a:p>
      </dsp:txBody>
      <dsp:txXfrm>
        <a:off x="26530" y="285163"/>
        <a:ext cx="3088198" cy="737626"/>
      </dsp:txXfrm>
    </dsp:sp>
    <dsp:sp modelId="{25FFE714-A800-487E-8719-1DF8D1727F45}">
      <dsp:nvSpPr>
        <dsp:cNvPr id="0" name=""/>
        <dsp:cNvSpPr/>
      </dsp:nvSpPr>
      <dsp:spPr>
        <a:xfrm rot="5400000">
          <a:off x="1502071" y="1114297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33E82-ECF2-489D-A7C1-E2B71C496729}">
      <dsp:nvSpPr>
        <dsp:cNvPr id="0" name=""/>
        <dsp:cNvSpPr/>
      </dsp:nvSpPr>
      <dsp:spPr>
        <a:xfrm>
          <a:off x="3581" y="1319972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Polarion Project admin to create the Polarion project</a:t>
          </a:r>
        </a:p>
      </dsp:txBody>
      <dsp:txXfrm>
        <a:off x="26530" y="1342921"/>
        <a:ext cx="3088198" cy="737626"/>
      </dsp:txXfrm>
    </dsp:sp>
    <dsp:sp modelId="{1AA0902B-45F5-44B0-A74D-5491B1B905CC}">
      <dsp:nvSpPr>
        <dsp:cNvPr id="0" name=""/>
        <dsp:cNvSpPr/>
      </dsp:nvSpPr>
      <dsp:spPr>
        <a:xfrm rot="5400000">
          <a:off x="1502071" y="2172055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31348"/>
            <a:satOff val="-2864"/>
            <a:lumOff val="24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5822B-788B-4CC2-94C7-DA25ED0855C8}">
      <dsp:nvSpPr>
        <dsp:cNvPr id="0" name=""/>
        <dsp:cNvSpPr/>
      </dsp:nvSpPr>
      <dsp:spPr>
        <a:xfrm>
          <a:off x="3581" y="2377730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NPD Project team identifies users for the Project.</a:t>
          </a:r>
        </a:p>
      </dsp:txBody>
      <dsp:txXfrm>
        <a:off x="26530" y="2400679"/>
        <a:ext cx="3088198" cy="737626"/>
      </dsp:txXfrm>
    </dsp:sp>
    <dsp:sp modelId="{5B917E98-55BD-4F2A-BF30-8084FCBF5DF2}">
      <dsp:nvSpPr>
        <dsp:cNvPr id="0" name=""/>
        <dsp:cNvSpPr/>
      </dsp:nvSpPr>
      <dsp:spPr>
        <a:xfrm rot="5400000">
          <a:off x="1502071" y="3229812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62696"/>
            <a:satOff val="-5728"/>
            <a:lumOff val="49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CAB2A-6D9F-4AF1-B4F3-3A0E7E238E3C}">
      <dsp:nvSpPr>
        <dsp:cNvPr id="0" name=""/>
        <dsp:cNvSpPr/>
      </dsp:nvSpPr>
      <dsp:spPr>
        <a:xfrm>
          <a:off x="3581" y="3435487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NPD Project team identifies </a:t>
          </a:r>
          <a:r>
            <a:rPr lang="en-US" sz="1900" kern="1200" err="1"/>
            <a:t>atleast</a:t>
          </a:r>
          <a:r>
            <a:rPr lang="en-US" sz="1900" kern="1200"/>
            <a:t> one project owner</a:t>
          </a:r>
        </a:p>
      </dsp:txBody>
      <dsp:txXfrm>
        <a:off x="26530" y="3458436"/>
        <a:ext cx="3088198" cy="737626"/>
      </dsp:txXfrm>
    </dsp:sp>
    <dsp:sp modelId="{13C0FB79-FBAD-4115-9BE0-A0C40CB6D840}">
      <dsp:nvSpPr>
        <dsp:cNvPr id="0" name=""/>
        <dsp:cNvSpPr/>
      </dsp:nvSpPr>
      <dsp:spPr>
        <a:xfrm rot="5400000">
          <a:off x="1502071" y="4287570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94045"/>
            <a:satOff val="-8592"/>
            <a:lumOff val="73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BA0A1-6831-46CD-B644-67CF98C597A0}">
      <dsp:nvSpPr>
        <dsp:cNvPr id="0" name=""/>
        <dsp:cNvSpPr/>
      </dsp:nvSpPr>
      <dsp:spPr>
        <a:xfrm>
          <a:off x="3581" y="4493245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TCS team upload legacy data</a:t>
          </a:r>
        </a:p>
      </dsp:txBody>
      <dsp:txXfrm>
        <a:off x="26530" y="4516194"/>
        <a:ext cx="3088198" cy="737626"/>
      </dsp:txXfrm>
    </dsp:sp>
    <dsp:sp modelId="{78A2354A-E531-4D37-A5C2-FEF4D69A1EC2}">
      <dsp:nvSpPr>
        <dsp:cNvPr id="0" name=""/>
        <dsp:cNvSpPr/>
      </dsp:nvSpPr>
      <dsp:spPr>
        <a:xfrm rot="5400000">
          <a:off x="1502071" y="5345327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125393"/>
            <a:satOff val="-11456"/>
            <a:lumOff val="98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0CE46-9967-4B2F-A7D5-8BF114C525DB}">
      <dsp:nvSpPr>
        <dsp:cNvPr id="0" name=""/>
        <dsp:cNvSpPr/>
      </dsp:nvSpPr>
      <dsp:spPr>
        <a:xfrm>
          <a:off x="3581" y="5551002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users create, edit and modify project data</a:t>
          </a:r>
        </a:p>
      </dsp:txBody>
      <dsp:txXfrm>
        <a:off x="26530" y="5573951"/>
        <a:ext cx="3088198" cy="737626"/>
      </dsp:txXfrm>
    </dsp:sp>
    <dsp:sp modelId="{D98D22B6-0AC6-4912-92E4-589AA6C6F83C}">
      <dsp:nvSpPr>
        <dsp:cNvPr id="0" name=""/>
        <dsp:cNvSpPr/>
      </dsp:nvSpPr>
      <dsp:spPr>
        <a:xfrm>
          <a:off x="3549028" y="1152376"/>
          <a:ext cx="3134096" cy="78352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Training provided by Polarion Project team</a:t>
          </a:r>
        </a:p>
      </dsp:txBody>
      <dsp:txXfrm>
        <a:off x="3571977" y="1175325"/>
        <a:ext cx="3088198" cy="737626"/>
      </dsp:txXfrm>
    </dsp:sp>
    <dsp:sp modelId="{288CB6AC-91B7-4805-8173-4D0FD5517DDA}">
      <dsp:nvSpPr>
        <dsp:cNvPr id="0" name=""/>
        <dsp:cNvSpPr/>
      </dsp:nvSpPr>
      <dsp:spPr>
        <a:xfrm rot="5400000">
          <a:off x="5047518" y="2004459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54A5-394B-4501-AFD6-89D1487C3F34}">
      <dsp:nvSpPr>
        <dsp:cNvPr id="0" name=""/>
        <dsp:cNvSpPr/>
      </dsp:nvSpPr>
      <dsp:spPr>
        <a:xfrm>
          <a:off x="3549028" y="2210134"/>
          <a:ext cx="3134096" cy="7835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In-person training</a:t>
          </a:r>
        </a:p>
      </dsp:txBody>
      <dsp:txXfrm>
        <a:off x="3571977" y="2233083"/>
        <a:ext cx="3088198" cy="737626"/>
      </dsp:txXfrm>
    </dsp:sp>
    <dsp:sp modelId="{6B2F789D-7FD1-4980-8058-906BC066FF69}">
      <dsp:nvSpPr>
        <dsp:cNvPr id="0" name=""/>
        <dsp:cNvSpPr/>
      </dsp:nvSpPr>
      <dsp:spPr>
        <a:xfrm rot="5400000">
          <a:off x="5116076" y="2971347"/>
          <a:ext cx="0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2C54A-F921-47F1-846E-51FC8E52894D}">
      <dsp:nvSpPr>
        <dsp:cNvPr id="0" name=""/>
        <dsp:cNvSpPr/>
      </dsp:nvSpPr>
      <dsp:spPr>
        <a:xfrm>
          <a:off x="3549028" y="3086153"/>
          <a:ext cx="3134096" cy="7835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Video conference</a:t>
          </a:r>
        </a:p>
      </dsp:txBody>
      <dsp:txXfrm>
        <a:off x="3571977" y="3109102"/>
        <a:ext cx="3088198" cy="737626"/>
      </dsp:txXfrm>
    </dsp:sp>
    <dsp:sp modelId="{F8CD019F-B524-481C-9EC6-732AE1D5A999}">
      <dsp:nvSpPr>
        <dsp:cNvPr id="0" name=""/>
        <dsp:cNvSpPr/>
      </dsp:nvSpPr>
      <dsp:spPr>
        <a:xfrm rot="5368222">
          <a:off x="5120245" y="3860275"/>
          <a:ext cx="0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27336-16E4-4C85-A8BC-152F3CA7CC29}">
      <dsp:nvSpPr>
        <dsp:cNvPr id="0" name=""/>
        <dsp:cNvSpPr/>
      </dsp:nvSpPr>
      <dsp:spPr>
        <a:xfrm>
          <a:off x="3557365" y="3987989"/>
          <a:ext cx="3134096" cy="7835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Training </a:t>
          </a:r>
          <a:r>
            <a:rPr lang="en-US" sz="1900" kern="1200" dirty="0"/>
            <a:t>videos</a:t>
          </a:r>
        </a:p>
      </dsp:txBody>
      <dsp:txXfrm>
        <a:off x="3580314" y="4010938"/>
        <a:ext cx="3088198" cy="737626"/>
      </dsp:txXfrm>
    </dsp:sp>
    <dsp:sp modelId="{E172ABFB-0593-4E22-B863-F00032F4D055}">
      <dsp:nvSpPr>
        <dsp:cNvPr id="0" name=""/>
        <dsp:cNvSpPr/>
      </dsp:nvSpPr>
      <dsp:spPr>
        <a:xfrm rot="5430708">
          <a:off x="5113934" y="4777821"/>
          <a:ext cx="12620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E36ED-D47D-4EBE-89FB-40E012FB3FA8}">
      <dsp:nvSpPr>
        <dsp:cNvPr id="0" name=""/>
        <dsp:cNvSpPr/>
      </dsp:nvSpPr>
      <dsp:spPr>
        <a:xfrm>
          <a:off x="3549028" y="4921245"/>
          <a:ext cx="3134096" cy="7835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ComplainceWire</a:t>
          </a:r>
          <a:endParaRPr lang="en-US" sz="1900" kern="1200" dirty="0"/>
        </a:p>
      </dsp:txBody>
      <dsp:txXfrm>
        <a:off x="3571977" y="4944194"/>
        <a:ext cx="3088198" cy="737626"/>
      </dsp:txXfrm>
    </dsp:sp>
    <dsp:sp modelId="{664F6A7D-2942-43A9-91DD-8EFF7C5C8508}">
      <dsp:nvSpPr>
        <dsp:cNvPr id="0" name=""/>
        <dsp:cNvSpPr/>
      </dsp:nvSpPr>
      <dsp:spPr>
        <a:xfrm>
          <a:off x="7149321" y="262214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7688"/>
            <a:satOff val="-37831"/>
            <a:lumOff val="340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2024 and beyond</a:t>
          </a:r>
        </a:p>
      </dsp:txBody>
      <dsp:txXfrm>
        <a:off x="7172270" y="285163"/>
        <a:ext cx="3088198" cy="737626"/>
      </dsp:txXfrm>
    </dsp:sp>
    <dsp:sp modelId="{E490F49A-54E4-4D8C-844A-E0EB9308D85B}">
      <dsp:nvSpPr>
        <dsp:cNvPr id="0" name=""/>
        <dsp:cNvSpPr/>
      </dsp:nvSpPr>
      <dsp:spPr>
        <a:xfrm rot="5400000">
          <a:off x="8647811" y="1114297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2F10C-B6D5-42F6-AEBB-78C0215A38D1}">
      <dsp:nvSpPr>
        <dsp:cNvPr id="0" name=""/>
        <dsp:cNvSpPr/>
      </dsp:nvSpPr>
      <dsp:spPr>
        <a:xfrm>
          <a:off x="7149321" y="1319972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Polarion Project admin to create the Polarion project</a:t>
          </a:r>
        </a:p>
      </dsp:txBody>
      <dsp:txXfrm>
        <a:off x="7172270" y="1342921"/>
        <a:ext cx="3088198" cy="737626"/>
      </dsp:txXfrm>
    </dsp:sp>
    <dsp:sp modelId="{F6753A02-77B1-4AB4-9CE0-8EAE091E4F04}">
      <dsp:nvSpPr>
        <dsp:cNvPr id="0" name=""/>
        <dsp:cNvSpPr/>
      </dsp:nvSpPr>
      <dsp:spPr>
        <a:xfrm rot="5400000">
          <a:off x="8647811" y="2172055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313482"/>
            <a:satOff val="-28640"/>
            <a:lumOff val="24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41F96-3F5D-42DF-A09D-1D43E544157A}">
      <dsp:nvSpPr>
        <dsp:cNvPr id="0" name=""/>
        <dsp:cNvSpPr/>
      </dsp:nvSpPr>
      <dsp:spPr>
        <a:xfrm>
          <a:off x="7149321" y="2377730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NPD Project team identifies users for the Project.</a:t>
          </a:r>
        </a:p>
      </dsp:txBody>
      <dsp:txXfrm>
        <a:off x="7172270" y="2400679"/>
        <a:ext cx="3088198" cy="737626"/>
      </dsp:txXfrm>
    </dsp:sp>
    <dsp:sp modelId="{27913B9D-15E3-46D3-98EC-2FA0CE9C67CD}">
      <dsp:nvSpPr>
        <dsp:cNvPr id="0" name=""/>
        <dsp:cNvSpPr/>
      </dsp:nvSpPr>
      <dsp:spPr>
        <a:xfrm rot="5400000">
          <a:off x="8647811" y="3229812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344830"/>
            <a:satOff val="-31504"/>
            <a:lumOff val="269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664E2-90CE-46D8-9225-376FF5803609}">
      <dsp:nvSpPr>
        <dsp:cNvPr id="0" name=""/>
        <dsp:cNvSpPr/>
      </dsp:nvSpPr>
      <dsp:spPr>
        <a:xfrm>
          <a:off x="7149321" y="3435487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NPD Project team identifies </a:t>
          </a:r>
          <a:r>
            <a:rPr lang="en-US" sz="1900" kern="1200" err="1"/>
            <a:t>atleast</a:t>
          </a:r>
          <a:r>
            <a:rPr lang="en-US" sz="1900" kern="1200"/>
            <a:t> one project owner</a:t>
          </a:r>
        </a:p>
      </dsp:txBody>
      <dsp:txXfrm>
        <a:off x="7172270" y="3458436"/>
        <a:ext cx="3088198" cy="737626"/>
      </dsp:txXfrm>
    </dsp:sp>
    <dsp:sp modelId="{37354D8B-398E-409F-A9F4-4F393C91D737}">
      <dsp:nvSpPr>
        <dsp:cNvPr id="0" name=""/>
        <dsp:cNvSpPr/>
      </dsp:nvSpPr>
      <dsp:spPr>
        <a:xfrm rot="5400000">
          <a:off x="8647811" y="4287570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376179"/>
            <a:satOff val="-34368"/>
            <a:lumOff val="294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1E058-487A-4783-A802-0FA9930226B2}">
      <dsp:nvSpPr>
        <dsp:cNvPr id="0" name=""/>
        <dsp:cNvSpPr/>
      </dsp:nvSpPr>
      <dsp:spPr>
        <a:xfrm>
          <a:off x="7149321" y="4493245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users upload legacy data</a:t>
          </a:r>
        </a:p>
      </dsp:txBody>
      <dsp:txXfrm>
        <a:off x="7172270" y="4516194"/>
        <a:ext cx="3088198" cy="737626"/>
      </dsp:txXfrm>
    </dsp:sp>
    <dsp:sp modelId="{199A5765-A43D-4AF7-A6D7-11BCDD5B8AD2}">
      <dsp:nvSpPr>
        <dsp:cNvPr id="0" name=""/>
        <dsp:cNvSpPr/>
      </dsp:nvSpPr>
      <dsp:spPr>
        <a:xfrm rot="5400000">
          <a:off x="8647811" y="5345327"/>
          <a:ext cx="137116" cy="13711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shade val="90000"/>
            <a:hueOff val="407527"/>
            <a:satOff val="-37232"/>
            <a:lumOff val="318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4A99F-C751-476B-93CA-16F325AAA65C}">
      <dsp:nvSpPr>
        <dsp:cNvPr id="0" name=""/>
        <dsp:cNvSpPr/>
      </dsp:nvSpPr>
      <dsp:spPr>
        <a:xfrm>
          <a:off x="7149321" y="5551002"/>
          <a:ext cx="3134096" cy="783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users create, edit and modify project data</a:t>
          </a:r>
        </a:p>
      </dsp:txBody>
      <dsp:txXfrm>
        <a:off x="7172270" y="5573951"/>
        <a:ext cx="3088198" cy="737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A8DCC5-804F-4FC6-8B45-85E848CD2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608" cy="481807"/>
          </a:xfrm>
          <a:prstGeom prst="rect">
            <a:avLst/>
          </a:prstGeom>
        </p:spPr>
        <p:txBody>
          <a:bodyPr vert="horz" lIns="96680" tIns="48340" rIns="96680" bIns="4834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FB42B-AC7C-4BB7-A570-7FA63F5E12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4487" y="0"/>
            <a:ext cx="3170608" cy="481807"/>
          </a:xfrm>
          <a:prstGeom prst="rect">
            <a:avLst/>
          </a:prstGeom>
        </p:spPr>
        <p:txBody>
          <a:bodyPr vert="horz" lIns="96680" tIns="48340" rIns="96680" bIns="48340" rtlCol="0"/>
          <a:lstStyle>
            <a:lvl1pPr algn="r">
              <a:defRPr sz="1300"/>
            </a:lvl1pPr>
          </a:lstStyle>
          <a:p>
            <a:fld id="{FEF3F430-D355-4135-8F39-57829BB07F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D35B0-EDE7-455B-A8BA-67C24CCB99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983"/>
            <a:ext cx="3170608" cy="481806"/>
          </a:xfrm>
          <a:prstGeom prst="rect">
            <a:avLst/>
          </a:prstGeom>
        </p:spPr>
        <p:txBody>
          <a:bodyPr vert="horz" lIns="96680" tIns="48340" rIns="96680" bIns="4834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C4549-80BA-463E-BAC1-1B9B836B3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4487" y="9120983"/>
            <a:ext cx="3170608" cy="481806"/>
          </a:xfrm>
          <a:prstGeom prst="rect">
            <a:avLst/>
          </a:prstGeom>
        </p:spPr>
        <p:txBody>
          <a:bodyPr vert="horz" lIns="96680" tIns="48340" rIns="96680" bIns="48340" rtlCol="0" anchor="b"/>
          <a:lstStyle>
            <a:lvl1pPr algn="r">
              <a:defRPr sz="1300"/>
            </a:lvl1pPr>
          </a:lstStyle>
          <a:p>
            <a:fld id="{FB88B915-B744-49A4-8011-6F0AB23B5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1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608" cy="481807"/>
          </a:xfrm>
          <a:prstGeom prst="rect">
            <a:avLst/>
          </a:prstGeom>
        </p:spPr>
        <p:txBody>
          <a:bodyPr vert="horz" lIns="96680" tIns="48340" rIns="96680" bIns="4834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4487" y="0"/>
            <a:ext cx="3170608" cy="481807"/>
          </a:xfrm>
          <a:prstGeom prst="rect">
            <a:avLst/>
          </a:prstGeom>
        </p:spPr>
        <p:txBody>
          <a:bodyPr vert="horz" lIns="96680" tIns="48340" rIns="96680" bIns="48340" rtlCol="0"/>
          <a:lstStyle>
            <a:lvl1pPr algn="r">
              <a:defRPr sz="1300"/>
            </a:lvl1pPr>
          </a:lstStyle>
          <a:p>
            <a:fld id="{B3525D9C-41B1-4ED2-8794-4B4365F37D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80" tIns="48340" rIns="96680" bIns="483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679" y="4621342"/>
            <a:ext cx="5853430" cy="3781098"/>
          </a:xfrm>
          <a:prstGeom prst="rect">
            <a:avLst/>
          </a:prstGeom>
        </p:spPr>
        <p:txBody>
          <a:bodyPr vert="horz" lIns="96680" tIns="48340" rIns="96680" bIns="4834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983"/>
            <a:ext cx="3170608" cy="481806"/>
          </a:xfrm>
          <a:prstGeom prst="rect">
            <a:avLst/>
          </a:prstGeom>
        </p:spPr>
        <p:txBody>
          <a:bodyPr vert="horz" lIns="96680" tIns="48340" rIns="96680" bIns="4834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4487" y="9120983"/>
            <a:ext cx="3170608" cy="481806"/>
          </a:xfrm>
          <a:prstGeom prst="rect">
            <a:avLst/>
          </a:prstGeom>
        </p:spPr>
        <p:txBody>
          <a:bodyPr vert="horz" lIns="96680" tIns="48340" rIns="96680" bIns="48340" rtlCol="0" anchor="b"/>
          <a:lstStyle>
            <a:lvl1pPr algn="r">
              <a:defRPr sz="1300"/>
            </a:lvl1pPr>
          </a:lstStyle>
          <a:p>
            <a:fld id="{A3B93AAE-39A4-4FB6-B99F-FFF20F41B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95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F5426-8297-4E17-B590-77626ABA8F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7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should be left as is for now,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4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0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3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8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1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5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36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42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8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89"/>
            <a:ext cx="5555315" cy="3540984"/>
          </a:xfrm>
        </p:spPr>
        <p:txBody>
          <a:bodyPr anchor="b" anchorCtr="0"/>
          <a:lstStyle>
            <a:lvl1pPr marL="91440" indent="-174625">
              <a:lnSpc>
                <a:spcPct val="100000"/>
              </a:lnSpc>
              <a:spcBef>
                <a:spcPts val="0"/>
              </a:spcBef>
              <a:buNone/>
              <a:tabLst/>
              <a:defRPr lang="en-US" sz="20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/>
              <a:t>“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adipiscing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Curabitur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nisi,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pulvinar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fermentum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,”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823790"/>
            <a:ext cx="5555316" cy="890548"/>
          </a:xfrm>
        </p:spPr>
        <p:txBody>
          <a:bodyPr/>
          <a:lstStyle>
            <a:lvl1pPr marL="285750" indent="-111125">
              <a:buFont typeface="Helvetica" pitchFamily="2" charset="0"/>
              <a:buChar char="-"/>
              <a:tabLst/>
              <a:defRPr b="1" i="1" cap="all" spc="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Sara Smith</a:t>
            </a:r>
          </a:p>
        </p:txBody>
      </p:sp>
    </p:spTree>
    <p:extLst>
      <p:ext uri="{BB962C8B-B14F-4D97-AF65-F5344CB8AC3E}">
        <p14:creationId xmlns:p14="http://schemas.microsoft.com/office/powerpoint/2010/main" val="62835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353" y="6234295"/>
            <a:ext cx="2451663" cy="225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057" y="558802"/>
            <a:ext cx="2377440" cy="322083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5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2432A-0874-7B40-A227-1A37C10E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CC3A6-45A5-174D-91D8-F4C50BCE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0087" y="6157029"/>
            <a:ext cx="2544417" cy="37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15684-0394-FD4F-8F61-58FA2BDD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30089" y="527807"/>
            <a:ext cx="2406593" cy="354304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9" y="1600866"/>
            <a:ext cx="582035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300" b="1">
                <a:solidFill>
                  <a:schemeClr val="bg1"/>
                </a:solidFill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145283"/>
            <a:ext cx="5820356" cy="15690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2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5B989-99A3-2246-BC83-98A5FA47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CC3A6-45A5-174D-91D8-F4C50BCE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0087" y="6157029"/>
            <a:ext cx="2544417" cy="37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15684-0394-FD4F-8F61-58FA2BDD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30089" y="527807"/>
            <a:ext cx="2406593" cy="354304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9" y="1600866"/>
            <a:ext cx="582035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300" b="1">
                <a:solidFill>
                  <a:schemeClr val="bg1"/>
                </a:solidFill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145283"/>
            <a:ext cx="5820356" cy="15690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2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19C28-EF7B-3847-B16E-B1599817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CC3A6-45A5-174D-91D8-F4C50BCE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0087" y="6157029"/>
            <a:ext cx="2544417" cy="37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15684-0394-FD4F-8F61-58FA2BDD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30089" y="527807"/>
            <a:ext cx="2406593" cy="354304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9" y="1600866"/>
            <a:ext cx="582035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300" b="1">
                <a:solidFill>
                  <a:schemeClr val="bg1"/>
                </a:solidFill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145283"/>
            <a:ext cx="5820356" cy="15690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4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639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7E41F-A1B1-45AE-B68E-B154CF286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4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612648" y="841248"/>
            <a:ext cx="109728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174160E-578C-4CDE-9F20-8D72E51ED6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2648" y="51054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9965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8128" y="1593887"/>
            <a:ext cx="6191251" cy="2387600"/>
          </a:xfrm>
        </p:spPr>
        <p:txBody>
          <a:bodyPr anchor="b">
            <a:noAutofit/>
          </a:bodyPr>
          <a:lstStyle>
            <a:lvl1pPr marL="0" marR="0" indent="0" algn="l" defTabSz="9135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95" b="1" i="0" spc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8128" y="4052397"/>
            <a:ext cx="6191251" cy="1655761"/>
          </a:xfrm>
        </p:spPr>
        <p:txBody>
          <a:bodyPr>
            <a:noAutofit/>
          </a:bodyPr>
          <a:lstStyle>
            <a:lvl1pPr marL="0" indent="0" algn="l">
              <a:buNone/>
              <a:defRPr sz="2331" b="0" i="0" spc="4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66" indent="0" algn="ctr">
              <a:buNone/>
              <a:defRPr sz="1999"/>
            </a:lvl2pPr>
            <a:lvl3pPr marL="913532" indent="0" algn="ctr">
              <a:buNone/>
              <a:defRPr sz="1799"/>
            </a:lvl3pPr>
            <a:lvl4pPr marL="1370296" indent="0" algn="ctr">
              <a:buNone/>
              <a:defRPr sz="1599"/>
            </a:lvl4pPr>
            <a:lvl5pPr marL="1827062" indent="0" algn="ctr">
              <a:buNone/>
              <a:defRPr sz="1599"/>
            </a:lvl5pPr>
            <a:lvl6pPr marL="2283828" indent="0" algn="ctr">
              <a:buNone/>
              <a:defRPr sz="1599"/>
            </a:lvl6pPr>
            <a:lvl7pPr marL="2740594" indent="0" algn="ctr">
              <a:buNone/>
              <a:defRPr sz="1599"/>
            </a:lvl7pPr>
            <a:lvl8pPr marL="3197360" indent="0" algn="ctr">
              <a:buNone/>
              <a:defRPr sz="1599"/>
            </a:lvl8pPr>
            <a:lvl9pPr marL="3654126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2DF81-5B22-41DA-A459-C5A951DDB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32C13-35C3-4FD8-8DB5-20F78F457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29" y="558801"/>
            <a:ext cx="3091031" cy="418756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AE437-3815-4865-A95E-BB0DC092F6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803" b="40741"/>
          <a:stretch/>
        </p:blipFill>
        <p:spPr>
          <a:xfrm>
            <a:off x="648306" y="6165608"/>
            <a:ext cx="3002373" cy="3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2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8128" y="1593887"/>
            <a:ext cx="6191251" cy="2387600"/>
          </a:xfrm>
        </p:spPr>
        <p:txBody>
          <a:bodyPr anchor="b">
            <a:noAutofit/>
          </a:bodyPr>
          <a:lstStyle>
            <a:lvl1pPr marL="0" marR="0" indent="0" algn="l" defTabSz="9135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95" b="1" i="0" spc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8128" y="4052397"/>
            <a:ext cx="6191251" cy="1655761"/>
          </a:xfrm>
        </p:spPr>
        <p:txBody>
          <a:bodyPr>
            <a:noAutofit/>
          </a:bodyPr>
          <a:lstStyle>
            <a:lvl1pPr marL="0" indent="0" algn="l">
              <a:buNone/>
              <a:defRPr sz="2331" b="0" i="0" spc="4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66" indent="0" algn="ctr">
              <a:buNone/>
              <a:defRPr sz="1999"/>
            </a:lvl2pPr>
            <a:lvl3pPr marL="913532" indent="0" algn="ctr">
              <a:buNone/>
              <a:defRPr sz="1799"/>
            </a:lvl3pPr>
            <a:lvl4pPr marL="1370296" indent="0" algn="ctr">
              <a:buNone/>
              <a:defRPr sz="1599"/>
            </a:lvl4pPr>
            <a:lvl5pPr marL="1827062" indent="0" algn="ctr">
              <a:buNone/>
              <a:defRPr sz="1599"/>
            </a:lvl5pPr>
            <a:lvl6pPr marL="2283828" indent="0" algn="ctr">
              <a:buNone/>
              <a:defRPr sz="1599"/>
            </a:lvl6pPr>
            <a:lvl7pPr marL="2740594" indent="0" algn="ctr">
              <a:buNone/>
              <a:defRPr sz="1599"/>
            </a:lvl7pPr>
            <a:lvl8pPr marL="3197360" indent="0" algn="ctr">
              <a:buNone/>
              <a:defRPr sz="1599"/>
            </a:lvl8pPr>
            <a:lvl9pPr marL="3654126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3E4B1E-2ACE-234B-8BBC-A4FEF451B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29" y="558801"/>
            <a:ext cx="3091031" cy="418756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E1F7B7-40FB-854E-BD84-16A0ACD9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803" b="40741"/>
          <a:stretch/>
        </p:blipFill>
        <p:spPr>
          <a:xfrm>
            <a:off x="648306" y="6165608"/>
            <a:ext cx="3002373" cy="3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76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96B8-B6A4-4685-BC27-D5BB80ECB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B03A9-A6A1-4FAD-80EC-7F48C84D6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60C22-0DF9-44DA-9EF8-F63A4BAA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964B-D915-48B3-9FD7-880CB982526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7F94-DE6B-4B71-B8BB-07E6481D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872E8-F58C-4CF5-9805-9998E25D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E41F-A1B1-45AE-B68E-B154CF286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4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sma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89"/>
            <a:ext cx="5555315" cy="3540984"/>
          </a:xfrm>
        </p:spPr>
        <p:txBody>
          <a:bodyPr anchor="b" anchorCtr="0"/>
          <a:lstStyle>
            <a:lvl1pPr marL="91440" indent="-174625">
              <a:lnSpc>
                <a:spcPct val="100000"/>
              </a:lnSpc>
              <a:spcBef>
                <a:spcPts val="0"/>
              </a:spcBef>
              <a:buNone/>
              <a:tabLst/>
              <a:defRPr lang="en-US" sz="20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/>
              <a:t>“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adipiscing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Curabitur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nisi,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pulvinar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fermentum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,”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823790"/>
            <a:ext cx="5555316" cy="890548"/>
          </a:xfrm>
        </p:spPr>
        <p:txBody>
          <a:bodyPr/>
          <a:lstStyle>
            <a:lvl1pPr marL="285750" indent="-111125">
              <a:buFont typeface="Helvetica" pitchFamily="2" charset="0"/>
              <a:buChar char="-"/>
              <a:tabLst/>
              <a:defRPr b="1" i="1" cap="all" spc="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Sara Smith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0442975" y="709786"/>
            <a:ext cx="5449296" cy="5448411"/>
          </a:xfrm>
          <a:prstGeom prst="ellipse">
            <a:avLst/>
          </a:prstGeom>
          <a:solidFill>
            <a:srgbClr val="634DA0">
              <a:alpha val="85000"/>
            </a:srgb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119063" indent="-119063">
              <a:buNone/>
              <a:defRPr lang="en-US"/>
            </a:lvl1pPr>
          </a:lstStyle>
          <a:p>
            <a:pPr marL="0" lvl="0" indent="0" algn="ctr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8707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4FCF432-50A2-487A-B0C0-6F1BA6AC3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607CD07-7B46-4181-B8BB-0F88AD8441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B376F0C-4405-6644-870D-F474389C7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4756" y="6307982"/>
            <a:ext cx="2895600" cy="254000"/>
          </a:xfrm>
        </p:spPr>
        <p:txBody>
          <a:bodyPr/>
          <a:lstStyle>
            <a:lvl1pPr marL="0" indent="0" algn="r">
              <a:buFontTx/>
              <a:buNone/>
              <a:defRPr sz="900" b="1"/>
            </a:lvl1pPr>
            <a:lvl2pPr marL="228600" indent="0">
              <a:buFontTx/>
              <a:buNone/>
              <a:defRPr sz="900" b="1"/>
            </a:lvl2pPr>
            <a:lvl3pPr marL="530352" indent="0">
              <a:buFontTx/>
              <a:buNone/>
              <a:defRPr sz="900" b="1"/>
            </a:lvl3pPr>
            <a:lvl4pPr marL="896112" indent="0">
              <a:buFontTx/>
              <a:buNone/>
              <a:defRPr sz="900" b="1"/>
            </a:lvl4pPr>
            <a:lvl5pPr marL="1296829" indent="0">
              <a:buFontTx/>
              <a:buNone/>
              <a:defRPr sz="900" b="1"/>
            </a:lvl5pPr>
          </a:lstStyle>
          <a:p>
            <a:pPr lvl="0"/>
            <a:r>
              <a:rPr lang="en-US"/>
              <a:t>OPTIONAL FUNCTION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609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89"/>
            <a:ext cx="5555315" cy="3540984"/>
          </a:xfrm>
        </p:spPr>
        <p:txBody>
          <a:bodyPr anchor="b" anchorCtr="0"/>
          <a:lstStyle>
            <a:lvl1pPr marL="91440" indent="-174625">
              <a:lnSpc>
                <a:spcPct val="100000"/>
              </a:lnSpc>
              <a:spcBef>
                <a:spcPts val="0"/>
              </a:spcBef>
              <a:buNone/>
              <a:tabLst/>
              <a:defRPr lang="en-US" sz="20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/>
              <a:t>“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adipiscing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Curabitur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nisi,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pulvinar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fermentum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,”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823790"/>
            <a:ext cx="5555316" cy="890548"/>
          </a:xfrm>
        </p:spPr>
        <p:txBody>
          <a:bodyPr/>
          <a:lstStyle>
            <a:lvl1pPr marL="285750" indent="-111125">
              <a:buFont typeface="Helvetica" pitchFamily="2" charset="0"/>
              <a:buChar char="-"/>
              <a:tabLst/>
              <a:defRPr b="1" i="1" cap="all" spc="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Sara Smith</a:t>
            </a:r>
          </a:p>
        </p:txBody>
      </p:sp>
    </p:spTree>
    <p:extLst>
      <p:ext uri="{BB962C8B-B14F-4D97-AF65-F5344CB8AC3E}">
        <p14:creationId xmlns:p14="http://schemas.microsoft.com/office/powerpoint/2010/main" val="421429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sma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89"/>
            <a:ext cx="5555315" cy="3540984"/>
          </a:xfrm>
        </p:spPr>
        <p:txBody>
          <a:bodyPr anchor="b" anchorCtr="0"/>
          <a:lstStyle>
            <a:lvl1pPr marL="91440" indent="-174625">
              <a:lnSpc>
                <a:spcPct val="100000"/>
              </a:lnSpc>
              <a:spcBef>
                <a:spcPts val="0"/>
              </a:spcBef>
              <a:buNone/>
              <a:tabLst/>
              <a:defRPr lang="en-US" sz="20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/>
              <a:t>“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adipiscing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Curabitur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nisi,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pulvinar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fermentum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,”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823790"/>
            <a:ext cx="5555316" cy="890548"/>
          </a:xfrm>
        </p:spPr>
        <p:txBody>
          <a:bodyPr/>
          <a:lstStyle>
            <a:lvl1pPr marL="285750" indent="-111125">
              <a:buFont typeface="Helvetica" pitchFamily="2" charset="0"/>
              <a:buChar char="-"/>
              <a:tabLst/>
              <a:defRPr b="1" i="1" cap="all" spc="8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Sara Smith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0442975" y="709786"/>
            <a:ext cx="5449296" cy="5448411"/>
          </a:xfrm>
          <a:prstGeom prst="ellipse">
            <a:avLst/>
          </a:prstGeom>
          <a:solidFill>
            <a:srgbClr val="634DA0">
              <a:alpha val="85000"/>
            </a:srgb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119063" indent="-119063">
              <a:buNone/>
              <a:defRPr lang="en-US"/>
            </a:lvl1pPr>
          </a:lstStyle>
          <a:p>
            <a:pPr marL="0" lvl="0" indent="0" algn="ctr"/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465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8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sm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442183" y="711200"/>
            <a:ext cx="5449824" cy="5449824"/>
          </a:xfrm>
          <a:prstGeom prst="ellipse">
            <a:avLst/>
          </a:prstGeom>
          <a:solidFill>
            <a:srgbClr val="179A9A">
              <a:alpha val="85000"/>
            </a:srgb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 defTabSz="685166">
              <a:lnSpc>
                <a:spcPct val="90000"/>
              </a:lnSpc>
              <a:spcBef>
                <a:spcPts val="749"/>
              </a:spcBef>
              <a:buClrTx/>
              <a:buSzPct val="100000"/>
              <a:buFont typeface="Arial" charset="0"/>
              <a:buNone/>
              <a:tabLst/>
            </a:pPr>
            <a:endParaRPr lang="en-US" sz="1600" b="0">
              <a:solidFill>
                <a:schemeClr val="tx1">
                  <a:alpha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36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A97ADE-6919-5B40-872C-A0BF205250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2603" y="859386"/>
            <a:ext cx="2724148" cy="288302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AF92D32-483D-7745-8702-A3856DB79B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54172" y="1794107"/>
            <a:ext cx="3108075" cy="256320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AF75C6C-83B2-804A-B239-7948ECA2E3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20616" y="3500988"/>
            <a:ext cx="2287712" cy="234057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25DDF12-BF79-8F41-B508-03B77BE802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54432" y="3933248"/>
            <a:ext cx="2075677" cy="133581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4660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45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A55356-930D-044D-93A4-9DE2EFB1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5E57-F1FE-8248-8A78-01A05082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202316" y="6157029"/>
            <a:ext cx="2544417" cy="37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6AF2-5224-6542-A066-0AD09EA7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318930" y="527807"/>
            <a:ext cx="2406593" cy="35430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29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9D233-AC6E-C84A-92FB-BD6C6D88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5E57-F1FE-8248-8A78-01A05082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202316" y="6157029"/>
            <a:ext cx="2544417" cy="37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6AF2-5224-6542-A066-0AD09EA7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318930" y="527807"/>
            <a:ext cx="2406593" cy="35430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65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3297A-23D2-C641-BB9E-A066449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5E57-F1FE-8248-8A78-01A05082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202316" y="6157029"/>
            <a:ext cx="2544417" cy="37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6AF2-5224-6542-A066-0AD09EA7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318930" y="527807"/>
            <a:ext cx="2406593" cy="35430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69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353" y="6234295"/>
            <a:ext cx="2451663" cy="225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057" y="558802"/>
            <a:ext cx="2377440" cy="322083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237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2432A-0874-7B40-A227-1A37C10E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CC3A6-45A5-174D-91D8-F4C50BCE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0087" y="6157029"/>
            <a:ext cx="2544417" cy="37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15684-0394-FD4F-8F61-58FA2BDD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30089" y="527807"/>
            <a:ext cx="2406593" cy="354304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9" y="1600866"/>
            <a:ext cx="582035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300" b="1">
                <a:solidFill>
                  <a:schemeClr val="bg1"/>
                </a:solidFill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145283"/>
            <a:ext cx="5820356" cy="15690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61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5B989-99A3-2246-BC83-98A5FA47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CC3A6-45A5-174D-91D8-F4C50BCE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0087" y="6157029"/>
            <a:ext cx="2544417" cy="37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15684-0394-FD4F-8F61-58FA2BDD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30089" y="527807"/>
            <a:ext cx="2406593" cy="354304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9" y="1600866"/>
            <a:ext cx="582035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300" b="1">
                <a:solidFill>
                  <a:schemeClr val="bg1"/>
                </a:solidFill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145283"/>
            <a:ext cx="5820356" cy="15690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36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19C28-EF7B-3847-B16E-B1599817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CC3A6-45A5-174D-91D8-F4C50BCE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0087" y="6157029"/>
            <a:ext cx="2544417" cy="37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15684-0394-FD4F-8F61-58FA2BDD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30089" y="527807"/>
            <a:ext cx="2406593" cy="354304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9" y="1600866"/>
            <a:ext cx="582035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300" b="1">
                <a:solidFill>
                  <a:schemeClr val="bg1"/>
                </a:solidFill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DE65756-E88C-CE4F-8C37-64D07CC76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4069" y="4145283"/>
            <a:ext cx="5820356" cy="15690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5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612648" y="841248"/>
            <a:ext cx="109728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174160E-578C-4CDE-9F20-8D72E51ED6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2648" y="51054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155919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8128" y="1593887"/>
            <a:ext cx="6191251" cy="2387600"/>
          </a:xfrm>
        </p:spPr>
        <p:txBody>
          <a:bodyPr anchor="b">
            <a:noAutofit/>
          </a:bodyPr>
          <a:lstStyle>
            <a:lvl1pPr marL="0" marR="0" indent="0" algn="l" defTabSz="9135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95" b="1" i="0" spc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8128" y="4052397"/>
            <a:ext cx="6191251" cy="1655761"/>
          </a:xfrm>
        </p:spPr>
        <p:txBody>
          <a:bodyPr>
            <a:noAutofit/>
          </a:bodyPr>
          <a:lstStyle>
            <a:lvl1pPr marL="0" indent="0" algn="l">
              <a:buNone/>
              <a:defRPr sz="2331" b="0" i="0" spc="4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66" indent="0" algn="ctr">
              <a:buNone/>
              <a:defRPr sz="1999"/>
            </a:lvl2pPr>
            <a:lvl3pPr marL="913532" indent="0" algn="ctr">
              <a:buNone/>
              <a:defRPr sz="1799"/>
            </a:lvl3pPr>
            <a:lvl4pPr marL="1370296" indent="0" algn="ctr">
              <a:buNone/>
              <a:defRPr sz="1599"/>
            </a:lvl4pPr>
            <a:lvl5pPr marL="1827062" indent="0" algn="ctr">
              <a:buNone/>
              <a:defRPr sz="1599"/>
            </a:lvl5pPr>
            <a:lvl6pPr marL="2283828" indent="0" algn="ctr">
              <a:buNone/>
              <a:defRPr sz="1599"/>
            </a:lvl6pPr>
            <a:lvl7pPr marL="2740594" indent="0" algn="ctr">
              <a:buNone/>
              <a:defRPr sz="1599"/>
            </a:lvl7pPr>
            <a:lvl8pPr marL="3197360" indent="0" algn="ctr">
              <a:buNone/>
              <a:defRPr sz="1599"/>
            </a:lvl8pPr>
            <a:lvl9pPr marL="3654126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2DF81-5B22-41DA-A459-C5A951DDB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32C13-35C3-4FD8-8DB5-20F78F457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29" y="558801"/>
            <a:ext cx="3091031" cy="418756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AE437-3815-4865-A95E-BB0DC092F6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803" b="40741"/>
          <a:stretch/>
        </p:blipFill>
        <p:spPr>
          <a:xfrm>
            <a:off x="648306" y="6165608"/>
            <a:ext cx="3002373" cy="3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23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3851" y="63881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07688AB-2C14-4891-867F-959E67590B5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38669" y="1093524"/>
            <a:ext cx="11617855" cy="589227"/>
          </a:xfrm>
        </p:spPr>
        <p:txBody>
          <a:bodyPr>
            <a:noAutofit/>
          </a:bodyPr>
          <a:lstStyle>
            <a:lvl1pPr marL="0" indent="0" algn="ctr">
              <a:buNone/>
              <a:defRPr sz="1999" b="1" i="0" cap="none" spc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marL="190319" indent="0">
              <a:buNone/>
              <a:defRPr b="0"/>
            </a:lvl2pPr>
            <a:lvl3pPr marL="422932" indent="0">
              <a:buNone/>
              <a:defRPr b="0"/>
            </a:lvl3pPr>
            <a:lvl4pPr marL="666118" indent="0">
              <a:buNone/>
              <a:defRPr b="0"/>
            </a:lvl4pPr>
            <a:lvl5pPr marL="898730" indent="0"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8669" y="341313"/>
            <a:ext cx="11617855" cy="752211"/>
          </a:xfrm>
        </p:spPr>
        <p:txBody>
          <a:bodyPr>
            <a:noAutofit/>
          </a:bodyPr>
          <a:lstStyle>
            <a:lvl1pPr marL="0" indent="0" algn="ctr">
              <a:buNone/>
              <a:defRPr sz="4496" b="1" i="0" cap="none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90319" indent="0">
              <a:buNone/>
              <a:defRPr b="0"/>
            </a:lvl2pPr>
            <a:lvl3pPr marL="422932" indent="0">
              <a:buNone/>
              <a:defRPr b="0"/>
            </a:lvl3pPr>
            <a:lvl4pPr marL="666118" indent="0">
              <a:buNone/>
              <a:defRPr b="0"/>
            </a:lvl4pPr>
            <a:lvl5pPr marL="898730" indent="0">
              <a:buNone/>
              <a:defRPr b="0"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337741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8128" y="1593887"/>
            <a:ext cx="6191251" cy="2387600"/>
          </a:xfrm>
        </p:spPr>
        <p:txBody>
          <a:bodyPr anchor="b">
            <a:noAutofit/>
          </a:bodyPr>
          <a:lstStyle>
            <a:lvl1pPr marL="0" marR="0" indent="0" algn="l" defTabSz="9135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95" b="1" i="0" spc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8128" y="4052397"/>
            <a:ext cx="6191251" cy="1655761"/>
          </a:xfrm>
        </p:spPr>
        <p:txBody>
          <a:bodyPr>
            <a:noAutofit/>
          </a:bodyPr>
          <a:lstStyle>
            <a:lvl1pPr marL="0" indent="0" algn="l">
              <a:buNone/>
              <a:defRPr sz="2331" b="0" i="0" spc="4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766" indent="0" algn="ctr">
              <a:buNone/>
              <a:defRPr sz="1999"/>
            </a:lvl2pPr>
            <a:lvl3pPr marL="913532" indent="0" algn="ctr">
              <a:buNone/>
              <a:defRPr sz="1799"/>
            </a:lvl3pPr>
            <a:lvl4pPr marL="1370296" indent="0" algn="ctr">
              <a:buNone/>
              <a:defRPr sz="1599"/>
            </a:lvl4pPr>
            <a:lvl5pPr marL="1827062" indent="0" algn="ctr">
              <a:buNone/>
              <a:defRPr sz="1599"/>
            </a:lvl5pPr>
            <a:lvl6pPr marL="2283828" indent="0" algn="ctr">
              <a:buNone/>
              <a:defRPr sz="1599"/>
            </a:lvl6pPr>
            <a:lvl7pPr marL="2740594" indent="0" algn="ctr">
              <a:buNone/>
              <a:defRPr sz="1599"/>
            </a:lvl7pPr>
            <a:lvl8pPr marL="3197360" indent="0" algn="ctr">
              <a:buNone/>
              <a:defRPr sz="1599"/>
            </a:lvl8pPr>
            <a:lvl9pPr marL="3654126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3E4B1E-2ACE-234B-8BBC-A4FEF451B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29" y="558801"/>
            <a:ext cx="3091031" cy="418756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E1F7B7-40FB-854E-BD84-16A0ACD9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803" b="40741"/>
          <a:stretch/>
        </p:blipFill>
        <p:spPr>
          <a:xfrm>
            <a:off x="648306" y="6165608"/>
            <a:ext cx="3002373" cy="3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408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96B8-B6A4-4685-BC27-D5BB80ECB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B03A9-A6A1-4FAD-80EC-7F48C84D6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60C22-0DF9-44DA-9EF8-F63A4BAA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964B-D915-48B3-9FD7-880CB982526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7F94-DE6B-4B71-B8BB-07E6481D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872E8-F58C-4CF5-9805-9998E25D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E41F-A1B1-45AE-B68E-B154CF286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2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sm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1DE60A-FB9D-184B-B9FF-3124D8634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4423" y="711201"/>
            <a:ext cx="5449296" cy="54484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442183" y="711200"/>
            <a:ext cx="5449824" cy="5449824"/>
          </a:xfrm>
          <a:prstGeom prst="ellipse">
            <a:avLst/>
          </a:prstGeom>
          <a:solidFill>
            <a:srgbClr val="179A9A">
              <a:alpha val="85000"/>
            </a:srgbClr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 defTabSz="685166">
              <a:lnSpc>
                <a:spcPct val="90000"/>
              </a:lnSpc>
              <a:spcBef>
                <a:spcPts val="749"/>
              </a:spcBef>
              <a:buClrTx/>
              <a:buSzPct val="100000"/>
              <a:buFont typeface="Arial" charset="0"/>
              <a:buNone/>
              <a:tabLst/>
            </a:pPr>
            <a:endParaRPr lang="en-US" sz="1600" b="0">
              <a:solidFill>
                <a:schemeClr val="tx1">
                  <a:alpha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9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A97ADE-6919-5B40-872C-A0BF205250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2603" y="859386"/>
            <a:ext cx="2724148" cy="288302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AF92D32-483D-7745-8702-A3856DB79B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54172" y="1794107"/>
            <a:ext cx="3108075" cy="256320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AF75C6C-83B2-804A-B239-7948ECA2E3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20616" y="3500988"/>
            <a:ext cx="2287712" cy="234057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25DDF12-BF79-8F41-B508-03B77BE802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54432" y="3933248"/>
            <a:ext cx="2075677" cy="133581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808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sm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320793-F884-5740-A0C6-F92D1FD4B6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068" y="1144990"/>
            <a:ext cx="5555315" cy="2904875"/>
          </a:xfrm>
        </p:spPr>
        <p:txBody>
          <a:bodyPr anchor="b" anchorCtr="0"/>
          <a:lstStyle>
            <a:lvl1pPr marL="7938" indent="-7938">
              <a:lnSpc>
                <a:spcPct val="100000"/>
              </a:lnSpc>
              <a:spcBef>
                <a:spcPts val="0"/>
              </a:spcBef>
              <a:buNone/>
              <a:tabLst/>
              <a:defRPr lang="en-US" sz="4400" b="1" smtClean="0">
                <a:effectLst/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Lorem ipsum dolor 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sit </a:t>
            </a:r>
            <a:r>
              <a:rPr lang="en-US" b="1" err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en-US" b="1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  </a:t>
            </a:r>
            <a:endParaRPr lang="en-US">
              <a:solidFill>
                <a:srgbClr val="29292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069" y="4293705"/>
            <a:ext cx="5555316" cy="14206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A55356-930D-044D-93A4-9DE2EFB1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5E57-F1FE-8248-8A78-01A05082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202316" y="6157029"/>
            <a:ext cx="2544417" cy="37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6AF2-5224-6542-A066-0AD09EA7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318930" y="527807"/>
            <a:ext cx="2406593" cy="35430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5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9D233-AC6E-C84A-92FB-BD6C6D88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5E57-F1FE-8248-8A78-01A05082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202316" y="6157029"/>
            <a:ext cx="2544417" cy="37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6AF2-5224-6542-A066-0AD09EA7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318930" y="527807"/>
            <a:ext cx="2406593" cy="35430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2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3297A-23D2-C641-BB9E-A066449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CBEECDA-25CB-9345-B29B-058C38021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7433" y="4145286"/>
            <a:ext cx="5555316" cy="1420635"/>
          </a:xfrm>
        </p:spPr>
        <p:txBody>
          <a:bodyPr/>
          <a:lstStyle>
            <a:lvl1pPr>
              <a:defRPr sz="165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5E57-F1FE-8248-8A78-01A05082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202316" y="6157029"/>
            <a:ext cx="2544417" cy="37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86AF2-5224-6542-A066-0AD09EA7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318930" y="527807"/>
            <a:ext cx="2406593" cy="35430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2A71630-12E0-D249-92FD-E28D92E63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7433" y="1590265"/>
            <a:ext cx="5555316" cy="231118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50" b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142743" indent="0">
              <a:buNone/>
              <a:defRPr/>
            </a:lvl2pPr>
            <a:lvl3pPr marL="317205" indent="0">
              <a:buNone/>
              <a:defRPr/>
            </a:lvl3pPr>
            <a:lvl4pPr marL="499599" indent="0">
              <a:buNone/>
              <a:defRPr/>
            </a:lvl4pPr>
            <a:lvl5pPr marL="6740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B00FB-6E92-1242-B7A9-C0890B76B5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70" y="1728083"/>
            <a:ext cx="5820356" cy="23111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070" y="4283101"/>
            <a:ext cx="5820356" cy="1569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5AF752-D7C4-9F40-BF98-A9804016F262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68696" y="6520042"/>
            <a:ext cx="1863304" cy="274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D91D72-BC7C-8940-960D-80C574B735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53954" y="6508404"/>
            <a:ext cx="186330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4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3" r:id="rId16"/>
    <p:sldLayoutId id="2147483874" r:id="rId17"/>
    <p:sldLayoutId id="2147483876" r:id="rId18"/>
    <p:sldLayoutId id="2147483877" r:id="rId19"/>
    <p:sldLayoutId id="2147483898" r:id="rId20"/>
  </p:sldLayoutIdLst>
  <p:txStyles>
    <p:titleStyle>
      <a:lvl1pPr algn="l" defTabSz="685166" rtl="0" eaLnBrk="1" latinLnBrk="0" hangingPunct="1">
        <a:lnSpc>
          <a:spcPct val="100000"/>
        </a:lnSpc>
        <a:spcBef>
          <a:spcPct val="0"/>
        </a:spcBef>
        <a:buNone/>
        <a:defRPr sz="43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19063" indent="-119063" algn="l" defTabSz="685166" rtl="0" eaLnBrk="1" latinLnBrk="0" hangingPunct="1">
        <a:lnSpc>
          <a:spcPct val="90000"/>
        </a:lnSpc>
        <a:spcBef>
          <a:spcPts val="749"/>
        </a:spcBef>
        <a:buClrTx/>
        <a:buSzPct val="100000"/>
        <a:buFont typeface="Arial" charset="0"/>
        <a:buChar char="•"/>
        <a:tabLst/>
        <a:defRPr sz="1600" b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85486" indent="-14274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2pPr>
      <a:lvl3pPr marL="428228" indent="-11102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3pPr>
      <a:lvl4pPr marL="602692" indent="-10309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4pPr>
      <a:lvl5pPr marL="785086" indent="-11102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5pPr>
      <a:lvl6pPr marL="1884206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6788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69371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1954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583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166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7748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1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2914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7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080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3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B00FB-6E92-1242-B7A9-C0890B76B5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70" y="1728083"/>
            <a:ext cx="5820356" cy="23111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070" y="4283101"/>
            <a:ext cx="5820356" cy="1569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5AF752-D7C4-9F40-BF98-A9804016F2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8696" y="6520042"/>
            <a:ext cx="1863304" cy="274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D91D72-BC7C-8940-960D-80C574B735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53954" y="6508404"/>
            <a:ext cx="186330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5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</p:sldLayoutIdLst>
  <p:txStyles>
    <p:titleStyle>
      <a:lvl1pPr algn="l" defTabSz="685166" rtl="0" eaLnBrk="1" latinLnBrk="0" hangingPunct="1">
        <a:lnSpc>
          <a:spcPct val="100000"/>
        </a:lnSpc>
        <a:spcBef>
          <a:spcPct val="0"/>
        </a:spcBef>
        <a:buNone/>
        <a:defRPr sz="43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19063" indent="-119063" algn="l" defTabSz="685166" rtl="0" eaLnBrk="1" latinLnBrk="0" hangingPunct="1">
        <a:lnSpc>
          <a:spcPct val="90000"/>
        </a:lnSpc>
        <a:spcBef>
          <a:spcPts val="749"/>
        </a:spcBef>
        <a:buClrTx/>
        <a:buSzPct val="100000"/>
        <a:buFont typeface="Arial" charset="0"/>
        <a:buChar char="•"/>
        <a:tabLst/>
        <a:defRPr sz="1600" b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85486" indent="-14274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2pPr>
      <a:lvl3pPr marL="428228" indent="-11102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3pPr>
      <a:lvl4pPr marL="602692" indent="-10309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4pPr>
      <a:lvl5pPr marL="785086" indent="-111023" algn="l" defTabSz="685166" rtl="0" eaLnBrk="1" latinLnBrk="0" hangingPunct="1">
        <a:lnSpc>
          <a:spcPct val="90000"/>
        </a:lnSpc>
        <a:spcBef>
          <a:spcPts val="375"/>
        </a:spcBef>
        <a:buClr>
          <a:srgbClr val="89B7BD"/>
        </a:buClr>
        <a:buFont typeface="Arial" panose="020B0604020202020204" pitchFamily="34" charset="0"/>
        <a:buChar char="•"/>
        <a:tabLst/>
        <a:defRPr sz="1124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5pPr>
      <a:lvl6pPr marL="1884206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6788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69371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1954" indent="-171292" algn="l" defTabSz="6851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583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166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7748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1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2914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7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080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3" algn="l" defTabSz="68516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0801-D015-43F5-9856-5FDD9CD0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0"/>
            <a:ext cx="10009094" cy="854944"/>
          </a:xfrm>
        </p:spPr>
        <p:txBody>
          <a:bodyPr/>
          <a:lstStyle/>
          <a:p>
            <a:r>
              <a:rPr lang="en-US" dirty="0"/>
              <a:t>Polarion Workshop agenda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CD35E16-219B-457C-B1BA-78C2457F3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823005"/>
              </p:ext>
            </p:extLst>
          </p:nvPr>
        </p:nvGraphicFramePr>
        <p:xfrm>
          <a:off x="430306" y="1155757"/>
          <a:ext cx="11047318" cy="3112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94">
                  <a:extLst>
                    <a:ext uri="{9D8B030D-6E8A-4147-A177-3AD203B41FA5}">
                      <a16:colId xmlns:a16="http://schemas.microsoft.com/office/drawing/2014/main" val="69440303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727735201"/>
                    </a:ext>
                  </a:extLst>
                </a:gridCol>
                <a:gridCol w="3762375">
                  <a:extLst>
                    <a:ext uri="{9D8B030D-6E8A-4147-A177-3AD203B41FA5}">
                      <a16:colId xmlns:a16="http://schemas.microsoft.com/office/drawing/2014/main" val="568741589"/>
                    </a:ext>
                  </a:extLst>
                </a:gridCol>
                <a:gridCol w="3562349">
                  <a:extLst>
                    <a:ext uri="{9D8B030D-6E8A-4147-A177-3AD203B41FA5}">
                      <a16:colId xmlns:a16="http://schemas.microsoft.com/office/drawing/2014/main" val="4118588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Expectations from 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Expected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43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 21</a:t>
                      </a:r>
                      <a:r>
                        <a:rPr lang="en-US" baseline="30000" dirty="0"/>
                        <a:t>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Polarion deliverables. </a:t>
                      </a:r>
                    </a:p>
                    <a:p>
                      <a:r>
                        <a:rPr lang="en-US" dirty="0"/>
                        <a:t>Conduct brief demo of Polarion configuration.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 and critique Polarion deliverables/ processes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Approximate duration – 2-3 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the user’s pain areas.</a:t>
                      </a:r>
                    </a:p>
                    <a:p>
                      <a:r>
                        <a:rPr lang="en-US" dirty="0"/>
                        <a:t>Upgrade/change the Polarion process or deliverables where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48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 22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Follow up with individual participants with specific follow-up questions.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 available for the 1 on 1 meetings, share sample quality records.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Approximate duration – 1 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/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 alternate solutions and decide on optimal configuration.</a:t>
                      </a:r>
                    </a:p>
                    <a:p>
                      <a:r>
                        <a:rPr lang="en-US" dirty="0"/>
                        <a:t>Upgrade/change the Polarion process or deliverables where 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7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 23</a:t>
                      </a:r>
                      <a:r>
                        <a:rPr lang="en-US" baseline="30000" dirty="0"/>
                        <a:t>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Conduct detailed demo of the Polarion process and deliverables.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Record open questions.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Review and critique the deliverables/ processes</a:t>
                      </a:r>
                    </a:p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Approximate duration – 2-3 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Upgraded Polarion configuration that is closer to user’s expectation.</a:t>
                      </a:r>
                    </a:p>
                    <a:p>
                      <a:r>
                        <a:rPr lang="en-US" dirty="0"/>
                        <a:t>Draft plan to address open questions.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3195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B6F22E-EDAF-4A20-A150-6080AB9AC040}"/>
              </a:ext>
            </a:extLst>
          </p:cNvPr>
          <p:cNvSpPr txBox="1"/>
          <p:nvPr/>
        </p:nvSpPr>
        <p:spPr>
          <a:xfrm>
            <a:off x="335303" y="4363275"/>
            <a:ext cx="450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Polarion deliverables in scope for workshop-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B7D333-29EB-40E2-8924-3B6424B9C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29573"/>
              </p:ext>
            </p:extLst>
          </p:nvPr>
        </p:nvGraphicFramePr>
        <p:xfrm>
          <a:off x="430306" y="4671052"/>
          <a:ext cx="4212929" cy="179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839">
                  <a:extLst>
                    <a:ext uri="{9D8B030D-6E8A-4147-A177-3AD203B41FA5}">
                      <a16:colId xmlns:a16="http://schemas.microsoft.com/office/drawing/2014/main" val="2113481459"/>
                    </a:ext>
                  </a:extLst>
                </a:gridCol>
                <a:gridCol w="2701090">
                  <a:extLst>
                    <a:ext uri="{9D8B030D-6E8A-4147-A177-3AD203B41FA5}">
                      <a16:colId xmlns:a16="http://schemas.microsoft.com/office/drawing/2014/main" val="616450534"/>
                    </a:ext>
                  </a:extLst>
                </a:gridCol>
              </a:tblGrid>
              <a:tr h="23589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Polarion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Deliverable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861745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Requirements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Input source documents -VOC, VOB, HDA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35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Requirements Management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Customer Requirements Document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494351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Requirements Management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System Requirement Document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94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Requirements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Subsystem Requirement Document (HRS and SRS)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960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Test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Verification protocols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175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Test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Verification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490710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Requirements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Product Requirements Trace Matrix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338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805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8FD48-27D8-4BE8-B444-44E258AF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noFill/>
        </p:spPr>
        <p:txBody>
          <a:bodyPr/>
          <a:lstStyle/>
          <a:p>
            <a:pPr algn="ctr"/>
            <a:fld id="{AD816501-AAE5-214E-B100-00C3DC5F5E3F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0E7BAD-8A27-4E4A-9502-DFC3D545EF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073" y="123922"/>
            <a:ext cx="11617855" cy="752211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2800"/>
              <a:t>Surgical Vision deliverables mapped to Polarion Work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B42CD1-58C5-4BD1-96E0-EC8F758AC6C2}"/>
              </a:ext>
            </a:extLst>
          </p:cNvPr>
          <p:cNvSpPr txBox="1"/>
          <p:nvPr/>
        </p:nvSpPr>
        <p:spPr>
          <a:xfrm>
            <a:off x="4340163" y="2640251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Is refined by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C81BDE-2A73-44E8-9EBC-E9A94B3B6783}"/>
              </a:ext>
            </a:extLst>
          </p:cNvPr>
          <p:cNvSpPr txBox="1"/>
          <p:nvPr/>
        </p:nvSpPr>
        <p:spPr>
          <a:xfrm>
            <a:off x="10775970" y="4252264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Is realized by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A72869-F41C-489D-9EC1-9EA9221AB7BA}"/>
              </a:ext>
            </a:extLst>
          </p:cNvPr>
          <p:cNvSpPr txBox="1"/>
          <p:nvPr/>
        </p:nvSpPr>
        <p:spPr>
          <a:xfrm>
            <a:off x="7618999" y="3134007"/>
            <a:ext cx="11246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Is implemented / refined by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1EE9D8C-BDB3-492C-8CDD-4A8320ED4D97}"/>
              </a:ext>
            </a:extLst>
          </p:cNvPr>
          <p:cNvCxnSpPr>
            <a:cxnSpLocks/>
            <a:stCxn id="96" idx="2"/>
            <a:endCxn id="105" idx="0"/>
          </p:cNvCxnSpPr>
          <p:nvPr/>
        </p:nvCxnSpPr>
        <p:spPr bwMode="auto">
          <a:xfrm rot="16200000" flipH="1">
            <a:off x="4896127" y="1896960"/>
            <a:ext cx="775645" cy="1889178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48" name="Connector: Elbow 2047">
            <a:extLst>
              <a:ext uri="{FF2B5EF4-FFF2-40B4-BE49-F238E27FC236}">
                <a16:creationId xmlns:a16="http://schemas.microsoft.com/office/drawing/2014/main" id="{98447E2D-B55E-4C14-B6F6-DB82CAA16C4B}"/>
              </a:ext>
            </a:extLst>
          </p:cNvPr>
          <p:cNvCxnSpPr>
            <a:cxnSpLocks/>
            <a:stCxn id="105" idx="3"/>
            <a:endCxn id="124" idx="1"/>
          </p:cNvCxnSpPr>
          <p:nvPr/>
        </p:nvCxnSpPr>
        <p:spPr bwMode="auto">
          <a:xfrm>
            <a:off x="7371538" y="3412252"/>
            <a:ext cx="689893" cy="525073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57" name="Connector: Elbow 2056">
            <a:extLst>
              <a:ext uri="{FF2B5EF4-FFF2-40B4-BE49-F238E27FC236}">
                <a16:creationId xmlns:a16="http://schemas.microsoft.com/office/drawing/2014/main" id="{FD61742A-6492-45EB-B0A2-95459F49C454}"/>
              </a:ext>
            </a:extLst>
          </p:cNvPr>
          <p:cNvCxnSpPr>
            <a:cxnSpLocks/>
            <a:stCxn id="124" idx="3"/>
            <a:endCxn id="99" idx="0"/>
          </p:cNvCxnSpPr>
          <p:nvPr/>
        </p:nvCxnSpPr>
        <p:spPr bwMode="auto">
          <a:xfrm>
            <a:off x="10347431" y="3937325"/>
            <a:ext cx="466093" cy="1047699"/>
          </a:xfrm>
          <a:prstGeom prst="bentConnector2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52747C8-AD93-419C-86E3-BDC7E67C1DBD}"/>
              </a:ext>
            </a:extLst>
          </p:cNvPr>
          <p:cNvCxnSpPr>
            <a:cxnSpLocks/>
            <a:stCxn id="111" idx="3"/>
            <a:endCxn id="96" idx="0"/>
          </p:cNvCxnSpPr>
          <p:nvPr/>
        </p:nvCxnSpPr>
        <p:spPr>
          <a:xfrm>
            <a:off x="2698870" y="1914217"/>
            <a:ext cx="1640490" cy="173750"/>
          </a:xfrm>
          <a:prstGeom prst="bentConnector2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42540E1-CD7E-4964-83D2-CD15CD1BDD90}"/>
              </a:ext>
            </a:extLst>
          </p:cNvPr>
          <p:cNvSpPr txBox="1"/>
          <p:nvPr/>
        </p:nvSpPr>
        <p:spPr>
          <a:xfrm>
            <a:off x="6061016" y="2086853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Is validated by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940E263-AE73-4BAE-A354-A7E0D34B2F0F}"/>
              </a:ext>
            </a:extLst>
          </p:cNvPr>
          <p:cNvCxnSpPr>
            <a:cxnSpLocks/>
            <a:stCxn id="96" idx="3"/>
            <a:endCxn id="121" idx="1"/>
          </p:cNvCxnSpPr>
          <p:nvPr/>
        </p:nvCxnSpPr>
        <p:spPr>
          <a:xfrm flipV="1">
            <a:off x="5482360" y="2270626"/>
            <a:ext cx="2224449" cy="221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B0384AB-562F-4C79-9BF8-3A459EE8F213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7371538" y="3412252"/>
            <a:ext cx="2298986" cy="1755652"/>
          </a:xfrm>
          <a:prstGeom prst="bentConnector3">
            <a:avLst>
              <a:gd name="adj1" fmla="val 14921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8D88413-39D2-4D19-8FEE-C1DE38067B79}"/>
              </a:ext>
            </a:extLst>
          </p:cNvPr>
          <p:cNvSpPr txBox="1"/>
          <p:nvPr/>
        </p:nvSpPr>
        <p:spPr>
          <a:xfrm>
            <a:off x="6323545" y="4972857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Is verified by</a:t>
            </a:r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95C3361-AAA0-4A2F-8DF6-138CC32FDC34}"/>
              </a:ext>
            </a:extLst>
          </p:cNvPr>
          <p:cNvGrpSpPr/>
          <p:nvPr/>
        </p:nvGrpSpPr>
        <p:grpSpPr>
          <a:xfrm>
            <a:off x="3196360" y="2087967"/>
            <a:ext cx="2286000" cy="365760"/>
            <a:chOff x="3177614" y="2256671"/>
            <a:chExt cx="2286000" cy="365760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A2DCBF01-A3D1-455A-A6D6-7D50E01F0045}"/>
                </a:ext>
              </a:extLst>
            </p:cNvPr>
            <p:cNvSpPr/>
            <p:nvPr/>
          </p:nvSpPr>
          <p:spPr bwMode="auto">
            <a:xfrm>
              <a:off x="3177614" y="2256671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User Need</a:t>
              </a:r>
            </a:p>
          </p:txBody>
        </p:sp>
        <p:pic>
          <p:nvPicPr>
            <p:cNvPr id="97" name="Picture 4">
              <a:extLst>
                <a:ext uri="{FF2B5EF4-FFF2-40B4-BE49-F238E27FC236}">
                  <a16:creationId xmlns:a16="http://schemas.microsoft.com/office/drawing/2014/main" id="{6B01948A-640F-46E4-B59A-B75A0CCA7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3684" y="2342001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932F9821-2D4E-403A-884F-A13B98C62113}"/>
              </a:ext>
            </a:extLst>
          </p:cNvPr>
          <p:cNvGrpSpPr/>
          <p:nvPr/>
        </p:nvGrpSpPr>
        <p:grpSpPr>
          <a:xfrm>
            <a:off x="9670524" y="4985024"/>
            <a:ext cx="2286000" cy="365760"/>
            <a:chOff x="9967480" y="4597687"/>
            <a:chExt cx="2286000" cy="365760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DB16F60F-A087-4A12-927C-EE89724E4EA3}"/>
                </a:ext>
              </a:extLst>
            </p:cNvPr>
            <p:cNvSpPr/>
            <p:nvPr/>
          </p:nvSpPr>
          <p:spPr bwMode="auto">
            <a:xfrm>
              <a:off x="9967480" y="4597687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Design Output Specification</a:t>
              </a:r>
            </a:p>
          </p:txBody>
        </p:sp>
        <p:pic>
          <p:nvPicPr>
            <p:cNvPr id="100" name="Picture 8">
              <a:extLst>
                <a:ext uri="{FF2B5EF4-FFF2-40B4-BE49-F238E27FC236}">
                  <a16:creationId xmlns:a16="http://schemas.microsoft.com/office/drawing/2014/main" id="{8F65F5ED-8D56-4E63-9B9B-ADBD1F4DF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3752" y="4704367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E8EDFA95-701B-464F-AD3E-89C5BD977710}"/>
              </a:ext>
            </a:extLst>
          </p:cNvPr>
          <p:cNvGrpSpPr/>
          <p:nvPr/>
        </p:nvGrpSpPr>
        <p:grpSpPr>
          <a:xfrm>
            <a:off x="5085006" y="5198157"/>
            <a:ext cx="2286000" cy="365760"/>
            <a:chOff x="5308236" y="5524762"/>
            <a:chExt cx="2286000" cy="365760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99CBB88-9376-4B4E-B56B-C39CB6920D04}"/>
                </a:ext>
              </a:extLst>
            </p:cNvPr>
            <p:cNvSpPr/>
            <p:nvPr/>
          </p:nvSpPr>
          <p:spPr bwMode="auto">
            <a:xfrm>
              <a:off x="5308236" y="5524762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Verification Test Case</a:t>
              </a:r>
            </a:p>
          </p:txBody>
        </p:sp>
        <p:pic>
          <p:nvPicPr>
            <p:cNvPr id="103" name="Picture 4">
              <a:extLst>
                <a:ext uri="{FF2B5EF4-FFF2-40B4-BE49-F238E27FC236}">
                  <a16:creationId xmlns:a16="http://schemas.microsoft.com/office/drawing/2014/main" id="{FA77C030-E2B1-4537-BA8E-64B7E6211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575" y="5637097"/>
              <a:ext cx="153217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1D0A5C5E-5C9E-4113-9B0E-6FC5D41CB28D}"/>
              </a:ext>
            </a:extLst>
          </p:cNvPr>
          <p:cNvGrpSpPr/>
          <p:nvPr/>
        </p:nvGrpSpPr>
        <p:grpSpPr>
          <a:xfrm>
            <a:off x="5085538" y="3229372"/>
            <a:ext cx="2286000" cy="365760"/>
            <a:chOff x="5308235" y="2732176"/>
            <a:chExt cx="2286000" cy="365760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B3DF954-2D09-476A-9C2D-A0FCC67ADC99}"/>
                </a:ext>
              </a:extLst>
            </p:cNvPr>
            <p:cNvSpPr/>
            <p:nvPr/>
          </p:nvSpPr>
          <p:spPr bwMode="auto">
            <a:xfrm>
              <a:off x="5308235" y="2732176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System Requirement</a:t>
              </a:r>
            </a:p>
          </p:txBody>
        </p:sp>
        <p:pic>
          <p:nvPicPr>
            <p:cNvPr id="106" name="Picture 6">
              <a:extLst>
                <a:ext uri="{FF2B5EF4-FFF2-40B4-BE49-F238E27FC236}">
                  <a16:creationId xmlns:a16="http://schemas.microsoft.com/office/drawing/2014/main" id="{40E8A8D3-E7A2-484C-8814-2B92631E1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158" y="2865057"/>
              <a:ext cx="158404" cy="14041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83580B81-4E5A-4053-836E-3AD6DD55BAA9}"/>
              </a:ext>
            </a:extLst>
          </p:cNvPr>
          <p:cNvGrpSpPr/>
          <p:nvPr/>
        </p:nvGrpSpPr>
        <p:grpSpPr>
          <a:xfrm>
            <a:off x="415080" y="2607600"/>
            <a:ext cx="2286000" cy="365760"/>
            <a:chOff x="443775" y="2231429"/>
            <a:chExt cx="2286000" cy="36576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D9EC4EE5-66DB-4B7B-8AE8-3251A226D827}"/>
                </a:ext>
              </a:extLst>
            </p:cNvPr>
            <p:cNvSpPr/>
            <p:nvPr/>
          </p:nvSpPr>
          <p:spPr bwMode="auto">
            <a:xfrm>
              <a:off x="443775" y="2231429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Voice of Business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09" name="Picture 2">
              <a:extLst>
                <a:ext uri="{FF2B5EF4-FFF2-40B4-BE49-F238E27FC236}">
                  <a16:creationId xmlns:a16="http://schemas.microsoft.com/office/drawing/2014/main" id="{D1260B7C-19A3-405E-997E-6E42974B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6" y="2363351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4BB2013E-2DA0-4D2C-AF8F-EE692EB81A58}"/>
              </a:ext>
            </a:extLst>
          </p:cNvPr>
          <p:cNvGrpSpPr/>
          <p:nvPr/>
        </p:nvGrpSpPr>
        <p:grpSpPr>
          <a:xfrm>
            <a:off x="412870" y="1731337"/>
            <a:ext cx="2286000" cy="365760"/>
            <a:chOff x="439337" y="1347288"/>
            <a:chExt cx="2286000" cy="365760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C549B013-E2CC-4184-9F01-5DB91CF69639}"/>
                </a:ext>
              </a:extLst>
            </p:cNvPr>
            <p:cNvSpPr/>
            <p:nvPr/>
          </p:nvSpPr>
          <p:spPr bwMode="auto">
            <a:xfrm>
              <a:off x="439337" y="1347288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Voice of Customer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12" name="Picture 4">
              <a:extLst>
                <a:ext uri="{FF2B5EF4-FFF2-40B4-BE49-F238E27FC236}">
                  <a16:creationId xmlns:a16="http://schemas.microsoft.com/office/drawing/2014/main" id="{E4528591-7EDB-42BA-8472-A13B4EE8D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2" y="1453052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EEEC597-F607-4DE4-B1BA-CC4311037D39}"/>
              </a:ext>
            </a:extLst>
          </p:cNvPr>
          <p:cNvGrpSpPr/>
          <p:nvPr/>
        </p:nvGrpSpPr>
        <p:grpSpPr>
          <a:xfrm>
            <a:off x="400591" y="3559267"/>
            <a:ext cx="2286000" cy="365760"/>
            <a:chOff x="443775" y="2833409"/>
            <a:chExt cx="2286000" cy="365760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DDB74E30-7D05-400A-BC7C-9176D1D728CF}"/>
                </a:ext>
              </a:extLst>
            </p:cNvPr>
            <p:cNvSpPr/>
            <p:nvPr/>
          </p:nvSpPr>
          <p:spPr bwMode="auto">
            <a:xfrm>
              <a:off x="443775" y="2833409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Historical Data Analysis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16" name="Picture 6">
              <a:extLst>
                <a:ext uri="{FF2B5EF4-FFF2-40B4-BE49-F238E27FC236}">
                  <a16:creationId xmlns:a16="http://schemas.microsoft.com/office/drawing/2014/main" id="{6468056E-DEE3-4F25-8A1D-4961AC46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6" y="2940089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142F6A12-845E-40AC-91F8-CB98150D26F9}"/>
              </a:ext>
            </a:extLst>
          </p:cNvPr>
          <p:cNvGrpSpPr/>
          <p:nvPr/>
        </p:nvGrpSpPr>
        <p:grpSpPr>
          <a:xfrm>
            <a:off x="7706809" y="2087746"/>
            <a:ext cx="2286000" cy="365760"/>
            <a:chOff x="2836124" y="5423737"/>
            <a:chExt cx="2286000" cy="365760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FCEAD44-6EF4-441D-B968-92DC09E09AB6}"/>
                </a:ext>
              </a:extLst>
            </p:cNvPr>
            <p:cNvSpPr/>
            <p:nvPr/>
          </p:nvSpPr>
          <p:spPr bwMode="auto">
            <a:xfrm>
              <a:off x="2836124" y="5423737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Validation Test Case</a:t>
              </a:r>
            </a:p>
          </p:txBody>
        </p:sp>
        <p:pic>
          <p:nvPicPr>
            <p:cNvPr id="122" name="Picture 2">
              <a:extLst>
                <a:ext uri="{FF2B5EF4-FFF2-40B4-BE49-F238E27FC236}">
                  <a16:creationId xmlns:a16="http://schemas.microsoft.com/office/drawing/2014/main" id="{A8096DA1-6FBD-4694-B170-788EAABC9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95" y="5533334"/>
              <a:ext cx="157189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88F64FC5-C5B8-4717-9542-32C972A478EE}"/>
              </a:ext>
            </a:extLst>
          </p:cNvPr>
          <p:cNvGrpSpPr/>
          <p:nvPr/>
        </p:nvGrpSpPr>
        <p:grpSpPr>
          <a:xfrm>
            <a:off x="8061431" y="3754445"/>
            <a:ext cx="2286000" cy="365760"/>
            <a:chOff x="8061431" y="3754445"/>
            <a:chExt cx="2286000" cy="365760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49C66971-9097-4CE0-B248-59C6E9DA005B}"/>
                </a:ext>
              </a:extLst>
            </p:cNvPr>
            <p:cNvSpPr/>
            <p:nvPr/>
          </p:nvSpPr>
          <p:spPr bwMode="auto">
            <a:xfrm>
              <a:off x="8061431" y="3754445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Subsystem Requirement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1D2338D-757D-479D-AE15-F952E422C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5839" y="3856564"/>
              <a:ext cx="15240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00F15F7-2EF1-4359-9B30-99C119DECCC6}"/>
              </a:ext>
            </a:extLst>
          </p:cNvPr>
          <p:cNvCxnSpPr>
            <a:cxnSpLocks/>
            <a:stCxn id="114" idx="1"/>
            <a:endCxn id="96" idx="1"/>
          </p:cNvCxnSpPr>
          <p:nvPr/>
        </p:nvCxnSpPr>
        <p:spPr>
          <a:xfrm rot="10800000" flipH="1">
            <a:off x="400590" y="2270847"/>
            <a:ext cx="2795769" cy="1471300"/>
          </a:xfrm>
          <a:prstGeom prst="bentConnector3">
            <a:avLst>
              <a:gd name="adj1" fmla="val -8177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B7832F3-B173-447F-B386-C16EA3E11575}"/>
              </a:ext>
            </a:extLst>
          </p:cNvPr>
          <p:cNvCxnSpPr>
            <a:cxnSpLocks/>
            <a:stCxn id="108" idx="1"/>
            <a:endCxn id="96" idx="1"/>
          </p:cNvCxnSpPr>
          <p:nvPr/>
        </p:nvCxnSpPr>
        <p:spPr>
          <a:xfrm rot="10800000" flipH="1">
            <a:off x="415080" y="2270848"/>
            <a:ext cx="2781280" cy="519633"/>
          </a:xfrm>
          <a:prstGeom prst="bentConnector3">
            <a:avLst>
              <a:gd name="adj1" fmla="val -8447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8D7DF838-F615-42F9-BDC1-D9F43CFA8740}"/>
              </a:ext>
            </a:extLst>
          </p:cNvPr>
          <p:cNvCxnSpPr>
            <a:stCxn id="105" idx="2"/>
            <a:endCxn id="102" idx="0"/>
          </p:cNvCxnSpPr>
          <p:nvPr/>
        </p:nvCxnSpPr>
        <p:spPr>
          <a:xfrm flipH="1">
            <a:off x="6228006" y="3595132"/>
            <a:ext cx="532" cy="1603025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EDD88705-A438-44F6-BB42-BE754AC9CEB0}"/>
              </a:ext>
            </a:extLst>
          </p:cNvPr>
          <p:cNvSpPr txBox="1"/>
          <p:nvPr/>
        </p:nvSpPr>
        <p:spPr>
          <a:xfrm>
            <a:off x="8181343" y="4972857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Is realized by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81A2F040-26B6-48D9-929A-C824BED8C17A}"/>
              </a:ext>
            </a:extLst>
          </p:cNvPr>
          <p:cNvGrpSpPr/>
          <p:nvPr/>
        </p:nvGrpSpPr>
        <p:grpSpPr>
          <a:xfrm>
            <a:off x="408432" y="4353066"/>
            <a:ext cx="2286000" cy="365760"/>
            <a:chOff x="439337" y="3673684"/>
            <a:chExt cx="2286000" cy="365760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4DB27477-74FF-45FF-AFA9-61F225850218}"/>
                </a:ext>
              </a:extLst>
            </p:cNvPr>
            <p:cNvSpPr/>
            <p:nvPr/>
          </p:nvSpPr>
          <p:spPr bwMode="auto">
            <a:xfrm>
              <a:off x="439337" y="3673684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Risk Control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2077" name="Picture 4">
              <a:extLst>
                <a:ext uri="{FF2B5EF4-FFF2-40B4-BE49-F238E27FC236}">
                  <a16:creationId xmlns:a16="http://schemas.microsoft.com/office/drawing/2014/main" id="{A07916A6-7167-47A7-A1D8-6E133CDB0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28" y="3780364"/>
              <a:ext cx="15240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82" name="Rectangle: Rounded Corners 2081">
            <a:extLst>
              <a:ext uri="{FF2B5EF4-FFF2-40B4-BE49-F238E27FC236}">
                <a16:creationId xmlns:a16="http://schemas.microsoft.com/office/drawing/2014/main" id="{62B6893C-5375-48F2-97B8-3B69BB0567B1}"/>
              </a:ext>
            </a:extLst>
          </p:cNvPr>
          <p:cNvSpPr/>
          <p:nvPr/>
        </p:nvSpPr>
        <p:spPr>
          <a:xfrm>
            <a:off x="307764" y="4253163"/>
            <a:ext cx="2546250" cy="713356"/>
          </a:xfrm>
          <a:prstGeom prst="roundRect">
            <a:avLst>
              <a:gd name="adj" fmla="val 6174"/>
            </a:avLst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Not fully configured for JJSV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86FA9B6-EB1B-41E7-9FC1-405C5C2A1702}"/>
              </a:ext>
            </a:extLst>
          </p:cNvPr>
          <p:cNvCxnSpPr>
            <a:cxnSpLocks/>
            <a:stCxn id="114" idx="3"/>
            <a:endCxn id="105" idx="1"/>
          </p:cNvCxnSpPr>
          <p:nvPr/>
        </p:nvCxnSpPr>
        <p:spPr>
          <a:xfrm flipV="1">
            <a:off x="2686591" y="3412252"/>
            <a:ext cx="2398947" cy="329895"/>
          </a:xfrm>
          <a:prstGeom prst="bentConnector3">
            <a:avLst>
              <a:gd name="adj1" fmla="val 53176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F42DFA-B2F3-4E87-97A6-6ABE79E422C9}"/>
              </a:ext>
            </a:extLst>
          </p:cNvPr>
          <p:cNvSpPr txBox="1"/>
          <p:nvPr/>
        </p:nvSpPr>
        <p:spPr>
          <a:xfrm>
            <a:off x="2929943" y="1715741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Is derived by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AF87DE-68D7-4BD3-AA13-0B3072DE7FC9}"/>
              </a:ext>
            </a:extLst>
          </p:cNvPr>
          <p:cNvSpPr txBox="1"/>
          <p:nvPr/>
        </p:nvSpPr>
        <p:spPr>
          <a:xfrm>
            <a:off x="1863695" y="2275016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Is derived by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75A937-9779-44A5-A379-69FA902BA27C}"/>
              </a:ext>
            </a:extLst>
          </p:cNvPr>
          <p:cNvGrpSpPr/>
          <p:nvPr/>
        </p:nvGrpSpPr>
        <p:grpSpPr>
          <a:xfrm>
            <a:off x="81020" y="949421"/>
            <a:ext cx="2286000" cy="365760"/>
            <a:chOff x="439337" y="1347288"/>
            <a:chExt cx="2286000" cy="365760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0C72D50-F81B-4572-98FF-E672D5BD6C07}"/>
                </a:ext>
              </a:extLst>
            </p:cNvPr>
            <p:cNvSpPr/>
            <p:nvPr/>
          </p:nvSpPr>
          <p:spPr bwMode="auto">
            <a:xfrm>
              <a:off x="439337" y="1347288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Voice of Customer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42BEA660-D6FA-4D42-A8E0-AB0D49063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2" y="1453052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F25F6F7-033A-442A-990B-984DAD1D6F86}"/>
              </a:ext>
            </a:extLst>
          </p:cNvPr>
          <p:cNvCxnSpPr>
            <a:stCxn id="59" idx="2"/>
            <a:endCxn id="111" idx="1"/>
          </p:cNvCxnSpPr>
          <p:nvPr/>
        </p:nvCxnSpPr>
        <p:spPr>
          <a:xfrm rot="5400000">
            <a:off x="518927" y="1209124"/>
            <a:ext cx="599036" cy="811150"/>
          </a:xfrm>
          <a:prstGeom prst="bentConnector4">
            <a:avLst>
              <a:gd name="adj1" fmla="val 34735"/>
              <a:gd name="adj2" fmla="val 128182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F1E9-005C-423E-BD37-56979257CE28}"/>
              </a:ext>
            </a:extLst>
          </p:cNvPr>
          <p:cNvSpPr txBox="1"/>
          <p:nvPr/>
        </p:nvSpPr>
        <p:spPr>
          <a:xfrm>
            <a:off x="1293605" y="1468133"/>
            <a:ext cx="13929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tx2"/>
                </a:solidFill>
              </a:rPr>
              <a:t>Is summarized by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E9CF6E5-AB84-49C3-A4BF-9BFC99FBE114}"/>
              </a:ext>
            </a:extLst>
          </p:cNvPr>
          <p:cNvCxnSpPr>
            <a:cxnSpLocks/>
            <a:stCxn id="2082" idx="3"/>
            <a:endCxn id="105" idx="1"/>
          </p:cNvCxnSpPr>
          <p:nvPr/>
        </p:nvCxnSpPr>
        <p:spPr>
          <a:xfrm flipV="1">
            <a:off x="2854014" y="3412252"/>
            <a:ext cx="2231524" cy="1197589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E843425-56C3-4C38-B55C-C9B1C68CDE17}"/>
              </a:ext>
            </a:extLst>
          </p:cNvPr>
          <p:cNvSpPr txBox="1"/>
          <p:nvPr/>
        </p:nvSpPr>
        <p:spPr>
          <a:xfrm>
            <a:off x="3960318" y="3203480"/>
            <a:ext cx="11246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Is derived by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4A8DD8D-7915-4689-8EC8-B13102FBD5AD}"/>
              </a:ext>
            </a:extLst>
          </p:cNvPr>
          <p:cNvCxnSpPr>
            <a:cxnSpLocks/>
            <a:stCxn id="108" idx="3"/>
            <a:endCxn id="105" idx="1"/>
          </p:cNvCxnSpPr>
          <p:nvPr/>
        </p:nvCxnSpPr>
        <p:spPr>
          <a:xfrm>
            <a:off x="2701080" y="2790480"/>
            <a:ext cx="2384458" cy="621772"/>
          </a:xfrm>
          <a:prstGeom prst="bentConnector3">
            <a:avLst>
              <a:gd name="adj1" fmla="val 53196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DCFEA5BC-A632-4495-9C30-164D46BDE56A}"/>
              </a:ext>
            </a:extLst>
          </p:cNvPr>
          <p:cNvSpPr/>
          <p:nvPr/>
        </p:nvSpPr>
        <p:spPr>
          <a:xfrm>
            <a:off x="2473326" y="6247132"/>
            <a:ext cx="1596456" cy="491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Key takeaway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5C5185-E1F1-4A5A-947C-2C2EF0135F45}"/>
              </a:ext>
            </a:extLst>
          </p:cNvPr>
          <p:cNvSpPr/>
          <p:nvPr/>
        </p:nvSpPr>
        <p:spPr>
          <a:xfrm>
            <a:off x="4238327" y="6247132"/>
            <a:ext cx="4886623" cy="49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model configured to match Surgical Vision processes and deliverables.</a:t>
            </a:r>
          </a:p>
        </p:txBody>
      </p:sp>
    </p:spTree>
    <p:extLst>
      <p:ext uri="{BB962C8B-B14F-4D97-AF65-F5344CB8AC3E}">
        <p14:creationId xmlns:p14="http://schemas.microsoft.com/office/powerpoint/2010/main" val="93398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C4ED2-53A2-447E-874D-D3EDB0B67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/>
              <a:t>Server Architecture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7333804-D4BA-46CB-8718-46DA52CAC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667114"/>
              </p:ext>
            </p:extLst>
          </p:nvPr>
        </p:nvGraphicFramePr>
        <p:xfrm>
          <a:off x="3355875" y="13327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2F7905-E517-4C5A-8D4A-DA17296F6B0B}"/>
              </a:ext>
            </a:extLst>
          </p:cNvPr>
          <p:cNvCxnSpPr>
            <a:cxnSpLocks/>
          </p:cNvCxnSpPr>
          <p:nvPr/>
        </p:nvCxnSpPr>
        <p:spPr>
          <a:xfrm>
            <a:off x="495300" y="3000375"/>
            <a:ext cx="10972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0E952D-0139-477C-A46B-5BF2A2EFF0FB}"/>
              </a:ext>
            </a:extLst>
          </p:cNvPr>
          <p:cNvSpPr txBox="1"/>
          <p:nvPr/>
        </p:nvSpPr>
        <p:spPr>
          <a:xfrm>
            <a:off x="590550" y="22479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Maintained by VISION Project admin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A6864-BB34-4E92-85A5-CD135197106B}"/>
              </a:ext>
            </a:extLst>
          </p:cNvPr>
          <p:cNvSpPr txBox="1"/>
          <p:nvPr/>
        </p:nvSpPr>
        <p:spPr>
          <a:xfrm>
            <a:off x="590550" y="310652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Maintained by VISION Project admin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C3BFB5-0A25-4CD8-86C1-C18CA25E58C1}"/>
              </a:ext>
            </a:extLst>
          </p:cNvPr>
          <p:cNvCxnSpPr>
            <a:cxnSpLocks/>
          </p:cNvCxnSpPr>
          <p:nvPr/>
        </p:nvCxnSpPr>
        <p:spPr>
          <a:xfrm>
            <a:off x="495300" y="4051001"/>
            <a:ext cx="10972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E348B7-D9BF-4EE8-8910-1085AE403D4D}"/>
              </a:ext>
            </a:extLst>
          </p:cNvPr>
          <p:cNvSpPr txBox="1"/>
          <p:nvPr/>
        </p:nvSpPr>
        <p:spPr>
          <a:xfrm>
            <a:off x="590550" y="4503122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Maintained by Vision Project teams</a:t>
            </a:r>
          </a:p>
        </p:txBody>
      </p:sp>
    </p:spTree>
    <p:extLst>
      <p:ext uri="{BB962C8B-B14F-4D97-AF65-F5344CB8AC3E}">
        <p14:creationId xmlns:p14="http://schemas.microsoft.com/office/powerpoint/2010/main" val="376914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D4AE2A-DC22-463E-BEA7-DA621377D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068" y="1600866"/>
            <a:ext cx="8507495" cy="2311180"/>
          </a:xfrm>
        </p:spPr>
        <p:txBody>
          <a:bodyPr/>
          <a:lstStyle/>
          <a:p>
            <a:r>
              <a:rPr lang="en-US"/>
              <a:t>Process definition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6B505-97C4-4152-9AE6-42C00339B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90AC6BF-8C0A-4134-8639-7A469B434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37720"/>
              </p:ext>
            </p:extLst>
          </p:nvPr>
        </p:nvGraphicFramePr>
        <p:xfrm>
          <a:off x="8088544" y="2093887"/>
          <a:ext cx="3586264" cy="3429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ardrop 15">
            <a:extLst>
              <a:ext uri="{FF2B5EF4-FFF2-40B4-BE49-F238E27FC236}">
                <a16:creationId xmlns:a16="http://schemas.microsoft.com/office/drawing/2014/main" id="{54458879-288D-444D-ABFA-4CA6328B03A8}"/>
              </a:ext>
            </a:extLst>
          </p:cNvPr>
          <p:cNvSpPr/>
          <p:nvPr/>
        </p:nvSpPr>
        <p:spPr>
          <a:xfrm rot="2700000">
            <a:off x="3848853" y="1765558"/>
            <a:ext cx="4023360" cy="4023360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D41F0-0E07-4486-B9B4-7BCA42A80CE9}"/>
              </a:ext>
            </a:extLst>
          </p:cNvPr>
          <p:cNvSpPr/>
          <p:nvPr/>
        </p:nvSpPr>
        <p:spPr>
          <a:xfrm>
            <a:off x="3908843" y="1813346"/>
            <a:ext cx="3931920" cy="3931920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7" y="535032"/>
            <a:ext cx="11320665" cy="501019"/>
          </a:xfrm>
        </p:spPr>
        <p:txBody>
          <a:bodyPr/>
          <a:lstStyle/>
          <a:p>
            <a:r>
              <a:rPr lang="en-US" sz="3200" dirty="0"/>
              <a:t>Verification protocol and report- Process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5F9E2A4-E6F8-4B87-8C83-21A61711E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249253"/>
              </p:ext>
            </p:extLst>
          </p:nvPr>
        </p:nvGraphicFramePr>
        <p:xfrm>
          <a:off x="1750976" y="2211537"/>
          <a:ext cx="8177718" cy="350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8B1650F-D828-4157-827A-D6DAB34F8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585888"/>
              </p:ext>
            </p:extLst>
          </p:nvPr>
        </p:nvGraphicFramePr>
        <p:xfrm>
          <a:off x="86628" y="1139810"/>
          <a:ext cx="5347885" cy="505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49966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7" y="21495"/>
            <a:ext cx="11320665" cy="501019"/>
          </a:xfrm>
        </p:spPr>
        <p:txBody>
          <a:bodyPr/>
          <a:lstStyle/>
          <a:p>
            <a:r>
              <a:rPr lang="en-US" sz="3200" dirty="0"/>
              <a:t>Verification protocol and report- Current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1F2B553-F417-42D6-8C03-9EF77286A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748592"/>
              </p:ext>
            </p:extLst>
          </p:nvPr>
        </p:nvGraphicFramePr>
        <p:xfrm>
          <a:off x="-1" y="407903"/>
          <a:ext cx="12192001" cy="281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C6E255-FC39-473E-97D0-47A0DA025B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8" t="20551" r="-698" b="5804"/>
          <a:stretch/>
        </p:blipFill>
        <p:spPr>
          <a:xfrm>
            <a:off x="2470484" y="2757575"/>
            <a:ext cx="9496926" cy="34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D332-47FB-4792-8CF1-08895911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84" y="263719"/>
            <a:ext cx="10548730" cy="1042567"/>
          </a:xfrm>
        </p:spPr>
        <p:txBody>
          <a:bodyPr/>
          <a:lstStyle/>
          <a:p>
            <a:r>
              <a:rPr lang="en-US"/>
              <a:t>Creation of Banner page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A07DDF-6B42-42DC-A84C-E9EC4F3C9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856264"/>
              </p:ext>
            </p:extLst>
          </p:nvPr>
        </p:nvGraphicFramePr>
        <p:xfrm>
          <a:off x="387350" y="730250"/>
          <a:ext cx="11220451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860907-472A-41FE-9D4C-B97D96A34B73}"/>
              </a:ext>
            </a:extLst>
          </p:cNvPr>
          <p:cNvSpPr/>
          <p:nvPr/>
        </p:nvSpPr>
        <p:spPr>
          <a:xfrm>
            <a:off x="1360714" y="5715000"/>
            <a:ext cx="9611879" cy="5660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The templates in the Polarion system are maintained current by the Polarion Project team.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F3538-B418-41EF-BE7D-3F835463034E}"/>
              </a:ext>
            </a:extLst>
          </p:cNvPr>
          <p:cNvSpPr txBox="1"/>
          <p:nvPr/>
        </p:nvSpPr>
        <p:spPr>
          <a:xfrm>
            <a:off x="9338553" y="976086"/>
            <a:ext cx="246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Demo- protocol</a:t>
            </a:r>
          </a:p>
        </p:txBody>
      </p:sp>
    </p:spTree>
    <p:extLst>
      <p:ext uri="{BB962C8B-B14F-4D97-AF65-F5344CB8AC3E}">
        <p14:creationId xmlns:p14="http://schemas.microsoft.com/office/powerpoint/2010/main" val="399947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4" y="163455"/>
            <a:ext cx="11320665" cy="776886"/>
          </a:xfrm>
        </p:spPr>
        <p:txBody>
          <a:bodyPr/>
          <a:lstStyle/>
          <a:p>
            <a:r>
              <a:rPr lang="en-US" dirty="0"/>
              <a:t>Verification protocol creation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6AAE-B482-4721-AF64-5D0CC4E81A45}"/>
              </a:ext>
            </a:extLst>
          </p:cNvPr>
          <p:cNvSpPr txBox="1"/>
          <p:nvPr/>
        </p:nvSpPr>
        <p:spPr>
          <a:xfrm>
            <a:off x="933855" y="2049294"/>
            <a:ext cx="6822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the Protocol from Polarion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three pieces.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Banner/cover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Test run front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Verification test case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5DA6F-7F93-4335-A637-C1DB805DF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1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4" y="163455"/>
            <a:ext cx="11320665" cy="776886"/>
          </a:xfrm>
        </p:spPr>
        <p:txBody>
          <a:bodyPr/>
          <a:lstStyle/>
          <a:p>
            <a:r>
              <a:rPr lang="en-US" dirty="0"/>
              <a:t>Verification protocol approval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FBF55-3B5B-440F-BD55-A3A4259A7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0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8227-A0AD-41DD-A073-ED05ED3A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1728083"/>
            <a:ext cx="11106995" cy="231118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happens when System Requirements changes???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EF20-40E1-4BBD-A518-F007625B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notifications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25646-9194-4681-BBBA-FB7E1EA78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3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8227-A0AD-41DD-A073-ED05ED3A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1728083"/>
            <a:ext cx="11106995" cy="231118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happens when System Requirements changes to sub system requirement ??? What happens to linked Verification test case??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EF20-40E1-4BBD-A518-F007625B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notifications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25646-9194-4681-BBBA-FB7E1EA78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FDBC-6CA9-4060-9889-6BD07F977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28" y="2536723"/>
            <a:ext cx="10478130" cy="1404982"/>
          </a:xfrm>
        </p:spPr>
        <p:txBody>
          <a:bodyPr anchor="t">
            <a:noAutofit/>
          </a:bodyPr>
          <a:lstStyle/>
          <a:p>
            <a:pPr algn="l"/>
            <a:r>
              <a:rPr lang="en-US" sz="4800"/>
              <a:t>Polarion Implementation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696AD-5A1E-4DB1-B9C6-3DE6E5FE1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128" y="3942330"/>
            <a:ext cx="8098724" cy="165576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500" dirty="0"/>
              <a:t>Test Management Module</a:t>
            </a:r>
          </a:p>
          <a:p>
            <a:pPr algn="l"/>
            <a:r>
              <a:rPr lang="en-US" sz="3500" dirty="0"/>
              <a:t>Equipment and software only projects</a:t>
            </a:r>
          </a:p>
          <a:p>
            <a:pPr algn="l"/>
            <a:r>
              <a:rPr lang="en-US" sz="3500" dirty="0"/>
              <a:t>September 2022</a:t>
            </a:r>
          </a:p>
        </p:txBody>
      </p:sp>
    </p:spTree>
    <p:extLst>
      <p:ext uri="{BB962C8B-B14F-4D97-AF65-F5344CB8AC3E}">
        <p14:creationId xmlns:p14="http://schemas.microsoft.com/office/powerpoint/2010/main" val="70898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4" y="163455"/>
            <a:ext cx="11320665" cy="776886"/>
          </a:xfrm>
        </p:spPr>
        <p:txBody>
          <a:bodyPr/>
          <a:lstStyle/>
          <a:p>
            <a:r>
              <a:rPr lang="en-US" dirty="0"/>
              <a:t>Verification protocol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58E0C-12D4-40D4-A0CC-8568C84DA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4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4" y="163455"/>
            <a:ext cx="11320665" cy="1451336"/>
          </a:xfrm>
        </p:spPr>
        <p:txBody>
          <a:bodyPr/>
          <a:lstStyle/>
          <a:p>
            <a:r>
              <a:rPr lang="en-US" dirty="0"/>
              <a:t>Verification defect tracking and new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7E824-D42E-4BAE-A243-3AB9DE8FFBEC}"/>
              </a:ext>
            </a:extLst>
          </p:cNvPr>
          <p:cNvSpPr txBox="1"/>
          <p:nvPr/>
        </p:nvSpPr>
        <p:spPr>
          <a:xfrm>
            <a:off x="1679642" y="2859932"/>
            <a:ext cx="9072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Not in scope for Polarion.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48915-5B2D-423A-9054-691F8B2AB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4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4" y="163455"/>
            <a:ext cx="11320665" cy="776886"/>
          </a:xfrm>
        </p:spPr>
        <p:txBody>
          <a:bodyPr/>
          <a:lstStyle/>
          <a:p>
            <a:r>
              <a:rPr lang="en-US" dirty="0"/>
              <a:t>Verification report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D2980-5142-41C5-AEB2-EA32AB8D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DAF-D685-45CA-963A-6A85F1A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4" y="163455"/>
            <a:ext cx="11320665" cy="776886"/>
          </a:xfrm>
        </p:spPr>
        <p:txBody>
          <a:bodyPr/>
          <a:lstStyle/>
          <a:p>
            <a:r>
              <a:rPr lang="en-US" dirty="0"/>
              <a:t>Verification report approval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B634-6F8E-42E4-9AA2-85CFB135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20551" r="-698" b="5804"/>
          <a:stretch/>
        </p:blipFill>
        <p:spPr>
          <a:xfrm>
            <a:off x="7684169" y="395471"/>
            <a:ext cx="4507831" cy="16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44DC6-4272-4177-889F-A367A06F6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068" y="1600866"/>
            <a:ext cx="9652439" cy="1828134"/>
          </a:xfrm>
        </p:spPr>
        <p:txBody>
          <a:bodyPr/>
          <a:lstStyle/>
          <a:p>
            <a:r>
              <a:rPr lang="en-US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30714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1DC88-E80D-48A2-B378-81FB28BF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98" y="232053"/>
            <a:ext cx="5843380" cy="477425"/>
          </a:xfrm>
        </p:spPr>
        <p:txBody>
          <a:bodyPr anchor="ctr"/>
          <a:lstStyle/>
          <a:p>
            <a:r>
              <a:rPr lang="en-US"/>
              <a:t>Validation approach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A565E7A-E2BB-45FF-9CC5-74C4C4A9C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160210"/>
              </p:ext>
            </p:extLst>
          </p:nvPr>
        </p:nvGraphicFramePr>
        <p:xfrm>
          <a:off x="4362245" y="8680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F8F96B37-51ED-4686-81F6-D81CFB5C99EC}"/>
              </a:ext>
            </a:extLst>
          </p:cNvPr>
          <p:cNvSpPr txBox="1">
            <a:spLocks/>
          </p:cNvSpPr>
          <p:nvPr/>
        </p:nvSpPr>
        <p:spPr>
          <a:xfrm>
            <a:off x="557499" y="1035347"/>
            <a:ext cx="4270140" cy="2012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19063" indent="-119063" algn="l" defTabSz="685166" rtl="0" eaLnBrk="1" latinLnBrk="0" hangingPunct="1">
              <a:lnSpc>
                <a:spcPct val="90000"/>
              </a:lnSpc>
              <a:spcBef>
                <a:spcPts val="749"/>
              </a:spcBef>
              <a:buClrTx/>
              <a:buSzPct val="100000"/>
              <a:buFont typeface="Arial" charset="0"/>
              <a:buChar char="•"/>
              <a:tabLst/>
              <a:defRPr sz="1600" b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85486" indent="-14274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2pPr>
            <a:lvl3pPr marL="428228" indent="-11102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3pPr>
            <a:lvl4pPr marL="602692" indent="-10309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4pPr>
            <a:lvl5pPr marL="785086" indent="-11102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4206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88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71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54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/>
              <a:t>Completed by Dave and Siemens Team</a:t>
            </a:r>
            <a:r>
              <a:rPr lang="en-US"/>
              <a:t>.</a:t>
            </a:r>
          </a:p>
          <a:p>
            <a:pPr marL="0" indent="0">
              <a:buFont typeface="Arial" charset="0"/>
              <a:buNone/>
            </a:pPr>
            <a:r>
              <a:rPr lang="en-US"/>
              <a:t>Scope include but not limited to-</a:t>
            </a:r>
          </a:p>
          <a:p>
            <a:r>
              <a:rPr lang="en-US"/>
              <a:t>Server data back up</a:t>
            </a:r>
          </a:p>
          <a:p>
            <a:r>
              <a:rPr lang="en-US"/>
              <a:t>Disaster recovery processes/ requirements</a:t>
            </a:r>
          </a:p>
          <a:p>
            <a:r>
              <a:rPr lang="en-US"/>
              <a:t>Security management login testing/security breach etc.</a:t>
            </a:r>
          </a:p>
          <a:p>
            <a:pPr marL="0" indent="0">
              <a:buFont typeface="Arial" charset="0"/>
              <a:buNone/>
            </a:pPr>
            <a:endParaRPr lang="en-US"/>
          </a:p>
          <a:p>
            <a:pPr marL="0" indent="0">
              <a:buFont typeface="Arial" charset="0"/>
              <a:buNone/>
            </a:pPr>
            <a:endParaRPr lang="en-US"/>
          </a:p>
          <a:p>
            <a:pPr marL="0" indent="0">
              <a:buFont typeface="Arial" charset="0"/>
              <a:buNone/>
            </a:pPr>
            <a:endParaRPr lang="en-US"/>
          </a:p>
          <a:p>
            <a:pPr marL="0" indent="0">
              <a:buFont typeface="Arial" charset="0"/>
              <a:buNone/>
            </a:pPr>
            <a:r>
              <a:rPr lang="en-US"/>
              <a:t> 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AAD7925E-8F25-4CAE-897B-2D59C94A42F8}"/>
              </a:ext>
            </a:extLst>
          </p:cNvPr>
          <p:cNvSpPr txBox="1">
            <a:spLocks/>
          </p:cNvSpPr>
          <p:nvPr/>
        </p:nvSpPr>
        <p:spPr>
          <a:xfrm>
            <a:off x="557499" y="4245902"/>
            <a:ext cx="4270140" cy="2316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19063" indent="-119063" algn="l" defTabSz="685166" rtl="0" eaLnBrk="1" latinLnBrk="0" hangingPunct="1">
              <a:lnSpc>
                <a:spcPct val="90000"/>
              </a:lnSpc>
              <a:spcBef>
                <a:spcPts val="749"/>
              </a:spcBef>
              <a:buClrTx/>
              <a:buSzPct val="100000"/>
              <a:buFont typeface="Arial" charset="0"/>
              <a:buChar char="•"/>
              <a:tabLst/>
              <a:defRPr sz="1600" b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85486" indent="-14274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2pPr>
            <a:lvl3pPr marL="428228" indent="-11102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3pPr>
            <a:lvl4pPr marL="602692" indent="-10309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4pPr>
            <a:lvl5pPr marL="785086" indent="-111023" algn="l" defTabSz="685166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Char char="•"/>
              <a:tabLst/>
              <a:defRPr sz="1124" kern="12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4206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88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71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54" indent="-171292" algn="l" defTabSz="6851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/>
              <a:t>Completed by Danny and TCS Team.</a:t>
            </a:r>
          </a:p>
          <a:p>
            <a:pPr marL="0" indent="0">
              <a:buNone/>
            </a:pPr>
            <a:r>
              <a:rPr lang="en-US"/>
              <a:t>Scope include but not limited to-</a:t>
            </a:r>
          </a:p>
          <a:p>
            <a:r>
              <a:rPr lang="en-US"/>
              <a:t>Work items fields</a:t>
            </a:r>
          </a:p>
          <a:p>
            <a:r>
              <a:rPr lang="en-US"/>
              <a:t>Reports </a:t>
            </a:r>
          </a:p>
          <a:p>
            <a:r>
              <a:rPr lang="en-US"/>
              <a:t>Banner page set-up</a:t>
            </a:r>
          </a:p>
          <a:p>
            <a:r>
              <a:rPr lang="en-US"/>
              <a:t>QMS Procedures/Work instructions/training</a:t>
            </a:r>
          </a:p>
          <a:p>
            <a:r>
              <a:rPr lang="en-US"/>
              <a:t>User Acceptance Testing</a:t>
            </a:r>
          </a:p>
          <a:p>
            <a:pPr marL="0" indent="0">
              <a:buFont typeface="Aria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604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EBA9-AB17-415C-ADED-7B5772AB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70" y="0"/>
            <a:ext cx="11380580" cy="800100"/>
          </a:xfrm>
        </p:spPr>
        <p:txBody>
          <a:bodyPr/>
          <a:lstStyle/>
          <a:p>
            <a:r>
              <a:rPr lang="en-US"/>
              <a:t>Questions and follow-ups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D71668-8508-476F-9117-C95ED67C5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519658"/>
              </p:ext>
            </p:extLst>
          </p:nvPr>
        </p:nvGraphicFramePr>
        <p:xfrm>
          <a:off x="1073150" y="1050925"/>
          <a:ext cx="100520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50">
                  <a:extLst>
                    <a:ext uri="{9D8B030D-6E8A-4147-A177-3AD203B41FA5}">
                      <a16:colId xmlns:a16="http://schemas.microsoft.com/office/drawing/2014/main" val="233414036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96713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Question/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98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68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592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71789-0D9D-4AEF-9C94-6E139DCBF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Back-ups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11474-6711-4EBC-B076-09E5EAECD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8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6B4C1-00D6-4534-B6F8-2C6751E1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Polarion vs DOORS- General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C74474-E6C0-4D64-B76D-7EBB983CA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76F2-7BBA-489E-9EF0-29509E1F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2" y="49315"/>
            <a:ext cx="11813044" cy="478972"/>
          </a:xfrm>
        </p:spPr>
        <p:txBody>
          <a:bodyPr/>
          <a:lstStyle/>
          <a:p>
            <a:r>
              <a:rPr lang="en-US" sz="3600"/>
              <a:t>Polarion process- Tentative transition plan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EA4769-FFE7-42AE-BD6D-CEF2218ED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29549"/>
              </p:ext>
            </p:extLst>
          </p:nvPr>
        </p:nvGraphicFramePr>
        <p:xfrm>
          <a:off x="1821607" y="261258"/>
          <a:ext cx="10287000" cy="6596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D5C321E4-EA7A-4F96-84CB-B4E6FA768C2D}"/>
              </a:ext>
            </a:extLst>
          </p:cNvPr>
          <p:cNvSpPr/>
          <p:nvPr/>
        </p:nvSpPr>
        <p:spPr>
          <a:xfrm>
            <a:off x="6230321" y="629089"/>
            <a:ext cx="1469572" cy="4789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657C15-F198-4CC1-A856-FB47ABF0A99E}"/>
              </a:ext>
            </a:extLst>
          </p:cNvPr>
          <p:cNvSpPr/>
          <p:nvPr/>
        </p:nvSpPr>
        <p:spPr>
          <a:xfrm>
            <a:off x="1451813" y="5038008"/>
            <a:ext cx="36979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3CA508E-D94B-4494-92E0-C7D0DF837631}"/>
              </a:ext>
            </a:extLst>
          </p:cNvPr>
          <p:cNvSpPr/>
          <p:nvPr/>
        </p:nvSpPr>
        <p:spPr>
          <a:xfrm>
            <a:off x="8594949" y="5038008"/>
            <a:ext cx="36979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1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0801-D015-43F5-9856-5FDD9CD0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115641"/>
            <a:ext cx="6982847" cy="85494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104C-AF74-4AE1-84E3-615000F26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970585"/>
            <a:ext cx="11394141" cy="5171299"/>
          </a:xfrm>
        </p:spPr>
        <p:txBody>
          <a:bodyPr>
            <a:noAutofit/>
          </a:bodyPr>
          <a:lstStyle/>
          <a:p>
            <a:pPr marL="461963" indent="-461963">
              <a:buFont typeface="Wingdings" panose="05000000000000000000" pitchFamily="2" charset="2"/>
              <a:buChar char="q"/>
            </a:pPr>
            <a:r>
              <a:rPr lang="en-US" sz="2800"/>
              <a:t>Fundamentals </a:t>
            </a:r>
            <a:r>
              <a:rPr lang="en-US" sz="1800"/>
              <a:t>5-10 min</a:t>
            </a:r>
          </a:p>
          <a:p>
            <a:pPr marL="688975" lvl="1" indent="-227013">
              <a:buClr>
                <a:schemeClr val="tx1"/>
              </a:buClr>
            </a:pPr>
            <a:r>
              <a:rPr lang="en-US" sz="2400">
                <a:solidFill>
                  <a:schemeClr val="tx1"/>
                </a:solidFill>
              </a:rPr>
              <a:t>Polarion data objects</a:t>
            </a:r>
          </a:p>
          <a:p>
            <a:pPr marL="688975" lvl="1" indent="-227013">
              <a:buClr>
                <a:schemeClr val="tx1"/>
              </a:buClr>
            </a:pPr>
            <a:r>
              <a:rPr lang="en-US" sz="2400">
                <a:solidFill>
                  <a:schemeClr val="tx1"/>
                </a:solidFill>
              </a:rPr>
              <a:t>High level process definition</a:t>
            </a:r>
            <a:endParaRPr lang="en-US" sz="400"/>
          </a:p>
          <a:p>
            <a:pPr marL="461963" indent="-461963">
              <a:buFont typeface="Wingdings" panose="05000000000000000000" pitchFamily="2" charset="2"/>
              <a:buChar char="q"/>
            </a:pPr>
            <a:r>
              <a:rPr lang="en-US" sz="2800"/>
              <a:t>Surgical Vision deliverables vs Polarion Data model </a:t>
            </a:r>
            <a:r>
              <a:rPr lang="en-US" sz="1800"/>
              <a:t>20-30 min</a:t>
            </a:r>
          </a:p>
          <a:p>
            <a:pPr marL="688975" lvl="1" indent="-227013">
              <a:buClr>
                <a:schemeClr val="tx1"/>
              </a:buClr>
            </a:pPr>
            <a:r>
              <a:rPr lang="en-US" sz="2400">
                <a:solidFill>
                  <a:schemeClr val="tx1"/>
                </a:solidFill>
              </a:rPr>
              <a:t>Surgical Vision deliverables </a:t>
            </a:r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 Polarion</a:t>
            </a:r>
            <a:r>
              <a:rPr lang="en-US" sz="2400">
                <a:solidFill>
                  <a:schemeClr val="tx1"/>
                </a:solidFill>
              </a:rPr>
              <a:t> data model</a:t>
            </a:r>
          </a:p>
          <a:p>
            <a:pPr marL="688975" lvl="1" indent="-227013">
              <a:buClr>
                <a:schemeClr val="tx1"/>
              </a:buClr>
            </a:pPr>
            <a:r>
              <a:rPr lang="en-US" sz="2400">
                <a:solidFill>
                  <a:schemeClr val="tx1"/>
                </a:solidFill>
              </a:rPr>
              <a:t>Discussion on Polarion deliverables</a:t>
            </a:r>
          </a:p>
          <a:p>
            <a:pPr marL="461963" lvl="1" indent="-461963">
              <a:spcBef>
                <a:spcPts val="749"/>
              </a:spcBef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/>
                </a:solidFill>
              </a:rPr>
              <a:t>User interaction with Polarion </a:t>
            </a:r>
            <a:r>
              <a:rPr lang="en-US" sz="1800">
                <a:solidFill>
                  <a:schemeClr val="tx1"/>
                </a:solidFill>
              </a:rPr>
              <a:t>30-40 min</a:t>
            </a:r>
          </a:p>
          <a:p>
            <a:pPr marL="688975" lvl="1" indent="-227013">
              <a:buClr>
                <a:schemeClr val="tx1"/>
              </a:buClr>
              <a:buSzPct val="100000"/>
            </a:pPr>
            <a:r>
              <a:rPr lang="en-US" sz="2400">
                <a:solidFill>
                  <a:schemeClr val="tx1"/>
                </a:solidFill>
              </a:rPr>
              <a:t>Demo- “How to use Polarion to generate the JJSV deliverables?”</a:t>
            </a:r>
          </a:p>
          <a:p>
            <a:pPr marL="461963" lvl="1" indent="-461963">
              <a:spcBef>
                <a:spcPts val="749"/>
              </a:spcBef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/>
                </a:solidFill>
              </a:rPr>
              <a:t>Validation </a:t>
            </a:r>
          </a:p>
          <a:p>
            <a:pPr marL="688975" lvl="1" indent="-227013">
              <a:buClr>
                <a:schemeClr val="tx1"/>
              </a:buClr>
              <a:buSzPct val="100000"/>
            </a:pPr>
            <a:r>
              <a:rPr lang="en-US" sz="2400">
                <a:solidFill>
                  <a:schemeClr val="tx1"/>
                </a:solidFill>
              </a:rPr>
              <a:t>Approach for Vision configuration</a:t>
            </a:r>
          </a:p>
          <a:p>
            <a:pPr marL="688975" lvl="1" indent="-227013">
              <a:buClr>
                <a:schemeClr val="tx1"/>
              </a:buClr>
              <a:buSzPct val="100000"/>
            </a:pPr>
            <a:r>
              <a:rPr lang="en-US" sz="2400">
                <a:solidFill>
                  <a:schemeClr val="tx1"/>
                </a:solidFill>
              </a:rPr>
              <a:t>Functional specification</a:t>
            </a:r>
          </a:p>
          <a:p>
            <a:pPr marL="688975" lvl="1" indent="-227013">
              <a:buClr>
                <a:schemeClr val="tx1"/>
              </a:buClr>
              <a:buSzPct val="100000"/>
            </a:pPr>
            <a:r>
              <a:rPr lang="en-US" sz="2400">
                <a:solidFill>
                  <a:schemeClr val="tx1"/>
                </a:solidFill>
              </a:rPr>
              <a:t>User Acceptance Testing…</a:t>
            </a:r>
          </a:p>
          <a:p>
            <a:pPr marL="461963" lvl="1" indent="-461963">
              <a:spcBef>
                <a:spcPts val="749"/>
              </a:spcBef>
              <a:buClrTx/>
              <a:buSzPct val="100000"/>
              <a:buFont typeface="Wingdings" panose="05000000000000000000" pitchFamily="2" charset="2"/>
              <a:buChar char="q"/>
            </a:pPr>
            <a:endParaRPr lang="en-US" sz="2400">
              <a:solidFill>
                <a:schemeClr val="tx1"/>
              </a:solidFill>
            </a:endParaRPr>
          </a:p>
          <a:p>
            <a:pPr marL="688975" lvl="1" indent="-227013">
              <a:buClr>
                <a:schemeClr val="tx1"/>
              </a:buClr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5352266-A959-4A9D-B12D-883FABC18592}"/>
              </a:ext>
            </a:extLst>
          </p:cNvPr>
          <p:cNvSpPr/>
          <p:nvPr/>
        </p:nvSpPr>
        <p:spPr>
          <a:xfrm>
            <a:off x="439831" y="2751856"/>
            <a:ext cx="36979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ED9DCBB-02A7-4028-BCE5-6F5BF7CEE70A}"/>
              </a:ext>
            </a:extLst>
          </p:cNvPr>
          <p:cNvSpPr/>
          <p:nvPr/>
        </p:nvSpPr>
        <p:spPr>
          <a:xfrm>
            <a:off x="70037" y="4385544"/>
            <a:ext cx="36979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774EC51-A3D5-42E5-AFBC-46E8A8A6CA21}"/>
              </a:ext>
            </a:extLst>
          </p:cNvPr>
          <p:cNvSpPr/>
          <p:nvPr/>
        </p:nvSpPr>
        <p:spPr>
          <a:xfrm>
            <a:off x="439831" y="3130550"/>
            <a:ext cx="36979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971C-DA1C-4EF4-BCAB-4D18CD15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QD2860B-PRO (alpine) VS LIB09172-PRO (</a:t>
            </a:r>
            <a:r>
              <a:rPr lang="en-US" dirty="0" err="1">
                <a:solidFill>
                  <a:srgbClr val="FF0000"/>
                </a:solidFill>
              </a:rPr>
              <a:t>elita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F276-3ADE-4F7C-8045-303B2EDCF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QD there is no trace from req to individual test case. In LIB there is trace from req to individual test case.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310DD-AAF8-4BF3-8FA3-5677858B13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168" y="1619916"/>
            <a:ext cx="9947213" cy="2311180"/>
          </a:xfrm>
        </p:spPr>
        <p:txBody>
          <a:bodyPr/>
          <a:lstStyle/>
          <a:p>
            <a:r>
              <a:rPr lang="en-US"/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420705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C228-F630-4A6A-A2F0-ED92C507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290623"/>
            <a:ext cx="11697017" cy="761117"/>
          </a:xfrm>
        </p:spPr>
        <p:txBody>
          <a:bodyPr>
            <a:normAutofit/>
          </a:bodyPr>
          <a:lstStyle/>
          <a:p>
            <a:r>
              <a:rPr lang="en-US"/>
              <a:t>What is work item? Why is it used?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436080BE-FA78-42A7-84DB-05F1EBBA8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6147687"/>
              </p:ext>
            </p:extLst>
          </p:nvPr>
        </p:nvGraphicFramePr>
        <p:xfrm>
          <a:off x="423863" y="1575305"/>
          <a:ext cx="11344274" cy="1376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F6FC8F6-C96A-4513-97BF-98E0FE5C5B47}"/>
              </a:ext>
            </a:extLst>
          </p:cNvPr>
          <p:cNvSpPr/>
          <p:nvPr/>
        </p:nvSpPr>
        <p:spPr>
          <a:xfrm>
            <a:off x="423863" y="2951431"/>
            <a:ext cx="1064084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/>
              <a:t>Each work item has multiple fields for user input, such as,</a:t>
            </a:r>
            <a:endParaRPr lang="en-US" sz="2000"/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/>
              <a:t>Author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/>
              <a:t>Title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/>
              <a:t>Description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/>
              <a:t>Project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/>
              <a:t>Approval status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/>
              <a:t>Etc...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E0DBB8-AB18-4697-BEF1-0F3E7DB4A1A5}"/>
              </a:ext>
            </a:extLst>
          </p:cNvPr>
          <p:cNvSpPr/>
          <p:nvPr/>
        </p:nvSpPr>
        <p:spPr>
          <a:xfrm>
            <a:off x="2082131" y="1862937"/>
            <a:ext cx="3890043" cy="3440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7F975-D4F0-4082-AB07-B7E5DC9C3B72}"/>
              </a:ext>
            </a:extLst>
          </p:cNvPr>
          <p:cNvSpPr/>
          <p:nvPr/>
        </p:nvSpPr>
        <p:spPr>
          <a:xfrm>
            <a:off x="423863" y="5492761"/>
            <a:ext cx="1064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/>
              <a:t>All the data referenced in the PRTM, FMEAs or Risk Assessments are stored in Work Items.</a:t>
            </a:r>
          </a:p>
        </p:txBody>
      </p:sp>
    </p:spTree>
    <p:extLst>
      <p:ext uri="{BB962C8B-B14F-4D97-AF65-F5344CB8AC3E}">
        <p14:creationId xmlns:p14="http://schemas.microsoft.com/office/powerpoint/2010/main" val="216055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71298D-D417-4253-A7C8-95C65E7B1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298026"/>
              </p:ext>
            </p:extLst>
          </p:nvPr>
        </p:nvGraphicFramePr>
        <p:xfrm>
          <a:off x="955964" y="1188893"/>
          <a:ext cx="10280073" cy="451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571">
                  <a:extLst>
                    <a:ext uri="{9D8B030D-6E8A-4147-A177-3AD203B41FA5}">
                      <a16:colId xmlns:a16="http://schemas.microsoft.com/office/drawing/2014/main" val="2014063769"/>
                    </a:ext>
                  </a:extLst>
                </a:gridCol>
                <a:gridCol w="4178710">
                  <a:extLst>
                    <a:ext uri="{9D8B030D-6E8A-4147-A177-3AD203B41FA5}">
                      <a16:colId xmlns:a16="http://schemas.microsoft.com/office/drawing/2014/main" val="970583130"/>
                    </a:ext>
                  </a:extLst>
                </a:gridCol>
                <a:gridCol w="4333792">
                  <a:extLst>
                    <a:ext uri="{9D8B030D-6E8A-4147-A177-3AD203B41FA5}">
                      <a16:colId xmlns:a16="http://schemas.microsoft.com/office/drawing/2014/main" val="3793587153"/>
                    </a:ext>
                  </a:extLst>
                </a:gridCol>
              </a:tblGrid>
              <a:tr h="583894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708564"/>
                  </a:ext>
                </a:extLst>
              </a:tr>
              <a:tr h="1487730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Definition</a:t>
                      </a:r>
                    </a:p>
                  </a:txBody>
                  <a:tcPr anchor="ctr"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/>
                        <a:t>Documents (or </a:t>
                      </a:r>
                      <a:r>
                        <a:rPr lang="en-US" sz="1600" err="1"/>
                        <a:t>L</a:t>
                      </a:r>
                      <a:r>
                        <a:rPr lang="en-US" sz="1600" b="0" i="0" kern="1200" err="1"/>
                        <a:t>iveDocs</a:t>
                      </a:r>
                      <a:r>
                        <a:rPr lang="en-US" sz="1600" b="0" i="0" kern="1200"/>
                        <a:t>) are document-like containers for both free-form text and granular Work Items.</a:t>
                      </a:r>
                    </a:p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/>
                        <a:t>(</a:t>
                      </a:r>
                      <a:r>
                        <a:rPr lang="en-US" sz="1600" b="0" i="1" kern="1200"/>
                        <a:t>think MS Word</a:t>
                      </a:r>
                      <a:r>
                        <a:rPr lang="en-US" sz="1600" b="0" i="0" kern="1200"/>
                        <a:t>)</a:t>
                      </a:r>
                      <a:endParaRPr lang="en-US" sz="1600" kern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/>
                        <a:t>Report Page (or </a:t>
                      </a:r>
                      <a:r>
                        <a:rPr lang="en-US" sz="1600" b="0" i="0" kern="1200" err="1"/>
                        <a:t>LiveReport</a:t>
                      </a:r>
                      <a:r>
                        <a:rPr lang="en-US" sz="1600" b="0" i="0" kern="1200"/>
                        <a:t>) are custom-built layouts for a report with charts that retrieve, aggregate, and/or format Work Item and other project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885424"/>
                  </a:ext>
                </a:extLst>
              </a:tr>
              <a:tr h="81585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OOTB Redlining feature</a:t>
                      </a:r>
                    </a:p>
                  </a:txBody>
                  <a:tcPr anchor="ctr"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Document has OOTB redlining feature.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/>
                        <a:t>LiveReports</a:t>
                      </a:r>
                      <a:r>
                        <a:rPr lang="en-US" sz="1600"/>
                        <a:t> do </a:t>
                      </a:r>
                      <a:r>
                        <a:rPr lang="en-US" sz="1600" u="sng"/>
                        <a:t>not</a:t>
                      </a:r>
                      <a:r>
                        <a:rPr lang="en-US" sz="1600"/>
                        <a:t> have OOTB redlining feature.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391299"/>
                  </a:ext>
                </a:extLst>
              </a:tr>
              <a:tr h="81585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Traceability tables and data tables</a:t>
                      </a:r>
                    </a:p>
                  </a:txBody>
                  <a:tcPr anchor="ctr"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Document do </a:t>
                      </a:r>
                      <a:r>
                        <a:rPr lang="en-US" sz="1600" u="sng"/>
                        <a:t>not</a:t>
                      </a:r>
                      <a:r>
                        <a:rPr lang="en-US" sz="1600"/>
                        <a:t> support traceability matrices.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Report can be custom built to support traceability matrices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97723"/>
                  </a:ext>
                </a:extLst>
              </a:tr>
              <a:tr h="81585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Use</a:t>
                      </a:r>
                    </a:p>
                  </a:txBody>
                  <a:tcPr anchor="ctr"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banner pages are configured using Documents.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traceability matrices and data tables are custom built using </a:t>
                      </a:r>
                      <a:r>
                        <a:rPr lang="en-US" sz="1600" dirty="0" err="1"/>
                        <a:t>LiveReports</a:t>
                      </a:r>
                      <a:r>
                        <a:rPr lang="en-US" sz="1600" dirty="0"/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642693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73A3AE2-D3A4-4D60-9EB3-421CB161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290623"/>
            <a:ext cx="11697017" cy="761117"/>
          </a:xfrm>
        </p:spPr>
        <p:txBody>
          <a:bodyPr>
            <a:normAutofit/>
          </a:bodyPr>
          <a:lstStyle/>
          <a:p>
            <a:r>
              <a:rPr lang="en-US"/>
              <a:t>Document vs Report</a:t>
            </a:r>
          </a:p>
        </p:txBody>
      </p:sp>
    </p:spTree>
    <p:extLst>
      <p:ext uri="{BB962C8B-B14F-4D97-AF65-F5344CB8AC3E}">
        <p14:creationId xmlns:p14="http://schemas.microsoft.com/office/powerpoint/2010/main" val="334045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DA99-F324-47C5-AE9E-6DA228D3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71" y="158451"/>
            <a:ext cx="10865659" cy="841578"/>
          </a:xfrm>
        </p:spPr>
        <p:txBody>
          <a:bodyPr anchor="ctr">
            <a:normAutofit/>
          </a:bodyPr>
          <a:lstStyle/>
          <a:p>
            <a:r>
              <a:rPr lang="en-US"/>
              <a:t>Process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A8168F-A442-4366-9466-C757D92EF585}"/>
              </a:ext>
            </a:extLst>
          </p:cNvPr>
          <p:cNvSpPr/>
          <p:nvPr/>
        </p:nvSpPr>
        <p:spPr>
          <a:xfrm>
            <a:off x="8601042" y="917813"/>
            <a:ext cx="2878708" cy="84157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Polarion generated outputs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E0FC84-1339-402C-A32E-5D2C0D746A27}"/>
              </a:ext>
            </a:extLst>
          </p:cNvPr>
          <p:cNvSpPr/>
          <p:nvPr/>
        </p:nvSpPr>
        <p:spPr>
          <a:xfrm>
            <a:off x="2813276" y="944998"/>
            <a:ext cx="2878709" cy="84157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User 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BDA29-C858-4B7F-A9F0-E9FF630B3BD2}"/>
              </a:ext>
            </a:extLst>
          </p:cNvPr>
          <p:cNvSpPr/>
          <p:nvPr/>
        </p:nvSpPr>
        <p:spPr>
          <a:xfrm>
            <a:off x="2828450" y="3914787"/>
            <a:ext cx="2878709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/>
              <a:t>Graphical user interface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B21FC2-B5A8-4416-BCC7-19CD8253B25E}"/>
              </a:ext>
            </a:extLst>
          </p:cNvPr>
          <p:cNvSpPr/>
          <p:nvPr/>
        </p:nvSpPr>
        <p:spPr>
          <a:xfrm>
            <a:off x="8898823" y="4493425"/>
            <a:ext cx="2321211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dirty="0" err="1"/>
              <a:t>LiveReport</a:t>
            </a:r>
            <a:r>
              <a:rPr lang="en-US" dirty="0"/>
              <a:t> or Report</a:t>
            </a:r>
          </a:p>
          <a:p>
            <a:pPr lvl="0"/>
            <a:r>
              <a:rPr lang="en-US" dirty="0"/>
              <a:t>exported as pdf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8CA63-2EE8-483F-9775-227ACBF8CE53}"/>
              </a:ext>
            </a:extLst>
          </p:cNvPr>
          <p:cNvSpPr/>
          <p:nvPr/>
        </p:nvSpPr>
        <p:spPr>
          <a:xfrm>
            <a:off x="2828450" y="4764287"/>
            <a:ext cx="2878709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/>
              <a:t>Import in bulk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CC5D3-8331-4CA0-B219-85BF8D2836B7}"/>
              </a:ext>
            </a:extLst>
          </p:cNvPr>
          <p:cNvSpPr txBox="1"/>
          <p:nvPr/>
        </p:nvSpPr>
        <p:spPr>
          <a:xfrm>
            <a:off x="3935293" y="4339537"/>
            <a:ext cx="665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(or)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B8EFEB-E46A-4572-9CC4-6C18A370FF37}"/>
              </a:ext>
            </a:extLst>
          </p:cNvPr>
          <p:cNvCxnSpPr>
            <a:cxnSpLocks/>
          </p:cNvCxnSpPr>
          <p:nvPr/>
        </p:nvCxnSpPr>
        <p:spPr>
          <a:xfrm>
            <a:off x="2076449" y="3659909"/>
            <a:ext cx="957262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011987-0AED-4C76-8BF2-6F8B5417476C}"/>
              </a:ext>
            </a:extLst>
          </p:cNvPr>
          <p:cNvSpPr/>
          <p:nvPr/>
        </p:nvSpPr>
        <p:spPr>
          <a:xfrm>
            <a:off x="2813276" y="2409530"/>
            <a:ext cx="287870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i="1"/>
              <a:t>Codeless </a:t>
            </a:r>
            <a:r>
              <a:rPr lang="en-US" err="1"/>
              <a:t>LiveDoc</a:t>
            </a:r>
            <a:endParaRPr lang="en-US"/>
          </a:p>
          <a:p>
            <a:r>
              <a:rPr lang="en-US"/>
              <a:t>(Polarion word editor)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2BD868-72AD-45E8-872E-4D612E1C0141}"/>
              </a:ext>
            </a:extLst>
          </p:cNvPr>
          <p:cNvSpPr/>
          <p:nvPr/>
        </p:nvSpPr>
        <p:spPr>
          <a:xfrm>
            <a:off x="8783259" y="2543527"/>
            <a:ext cx="249017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dirty="0" err="1"/>
              <a:t>LiveDoc</a:t>
            </a:r>
            <a:r>
              <a:rPr lang="en-US" dirty="0"/>
              <a:t> or Document exported as 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17AC3-4A26-4298-986D-2BA90928A612}"/>
              </a:ext>
            </a:extLst>
          </p:cNvPr>
          <p:cNvSpPr txBox="1"/>
          <p:nvPr/>
        </p:nvSpPr>
        <p:spPr>
          <a:xfrm>
            <a:off x="441072" y="2523984"/>
            <a:ext cx="1902079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Banner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16B78-1FC2-47DB-B996-46C24B1EE415}"/>
              </a:ext>
            </a:extLst>
          </p:cNvPr>
          <p:cNvSpPr txBox="1"/>
          <p:nvPr/>
        </p:nvSpPr>
        <p:spPr>
          <a:xfrm>
            <a:off x="441071" y="4647314"/>
            <a:ext cx="1902079" cy="640193"/>
          </a:xfrm>
          <a:prstGeom prst="rect">
            <a:avLst/>
          </a:prstGeom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Data as attachment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D2D921-F094-4720-8B1B-195EEA22515B}"/>
              </a:ext>
            </a:extLst>
          </p:cNvPr>
          <p:cNvSpPr/>
          <p:nvPr/>
        </p:nvSpPr>
        <p:spPr>
          <a:xfrm>
            <a:off x="8601041" y="1914525"/>
            <a:ext cx="2878709" cy="4362450"/>
          </a:xfrm>
          <a:prstGeom prst="roundRect">
            <a:avLst>
              <a:gd name="adj" fmla="val 541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DHF deliverable as pdf export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8E680D1-D8BD-481D-857C-772110071C77}"/>
              </a:ext>
            </a:extLst>
          </p:cNvPr>
          <p:cNvSpPr/>
          <p:nvPr/>
        </p:nvSpPr>
        <p:spPr>
          <a:xfrm>
            <a:off x="6862762" y="1088263"/>
            <a:ext cx="685800" cy="500677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D5860-B3C9-4608-A288-EA705F838BAD}"/>
              </a:ext>
            </a:extLst>
          </p:cNvPr>
          <p:cNvSpPr txBox="1"/>
          <p:nvPr/>
        </p:nvSpPr>
        <p:spPr>
          <a:xfrm>
            <a:off x="3935293" y="5231643"/>
            <a:ext cx="665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(or)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0FD8CC-A828-4975-813F-250A0A03E07F}"/>
              </a:ext>
            </a:extLst>
          </p:cNvPr>
          <p:cNvSpPr/>
          <p:nvPr/>
        </p:nvSpPr>
        <p:spPr>
          <a:xfrm>
            <a:off x="2813276" y="5637444"/>
            <a:ext cx="2878709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i="1" dirty="0" err="1"/>
              <a:t>Codeful</a:t>
            </a:r>
            <a:r>
              <a:rPr 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308251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84DC0-D4CC-4D0D-9332-06729F3B6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068" y="1600866"/>
            <a:ext cx="8319881" cy="2311180"/>
          </a:xfrm>
        </p:spPr>
        <p:txBody>
          <a:bodyPr/>
          <a:lstStyle/>
          <a:p>
            <a:r>
              <a:rPr lang="en-US"/>
              <a:t>Surgical Vision configuration: </a:t>
            </a:r>
          </a:p>
          <a:p>
            <a:r>
              <a:rPr lang="en-US"/>
              <a:t>Architecture and data model</a:t>
            </a:r>
          </a:p>
        </p:txBody>
      </p:sp>
    </p:spTree>
    <p:extLst>
      <p:ext uri="{BB962C8B-B14F-4D97-AF65-F5344CB8AC3E}">
        <p14:creationId xmlns:p14="http://schemas.microsoft.com/office/powerpoint/2010/main" val="63484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974AA3-B9D9-44C9-AE06-1DE028CDB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28" y="683491"/>
            <a:ext cx="10468546" cy="556364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1DF6F1-D527-4521-9235-CD050082171A}"/>
              </a:ext>
            </a:extLst>
          </p:cNvPr>
          <p:cNvGrpSpPr/>
          <p:nvPr/>
        </p:nvGrpSpPr>
        <p:grpSpPr>
          <a:xfrm>
            <a:off x="4350328" y="2747790"/>
            <a:ext cx="1012824" cy="255294"/>
            <a:chOff x="4350328" y="2403628"/>
            <a:chExt cx="1012824" cy="2552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4DAF3B0-D64F-45FD-9994-2ACF13072613}"/>
                </a:ext>
              </a:extLst>
            </p:cNvPr>
            <p:cNvSpPr/>
            <p:nvPr/>
          </p:nvSpPr>
          <p:spPr bwMode="auto">
            <a:xfrm>
              <a:off x="4350328" y="2403628"/>
              <a:ext cx="1012824" cy="255294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User Need</a:t>
              </a: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A987AD5-AC78-4D82-B57E-89110DFD4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889" y="2455075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263F53-4E59-4D97-BADE-F16D1DAAE80C}"/>
              </a:ext>
            </a:extLst>
          </p:cNvPr>
          <p:cNvGrpSpPr/>
          <p:nvPr/>
        </p:nvGrpSpPr>
        <p:grpSpPr>
          <a:xfrm>
            <a:off x="5176188" y="1789653"/>
            <a:ext cx="2224520" cy="255294"/>
            <a:chOff x="5229225" y="1209125"/>
            <a:chExt cx="2224520" cy="25529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744862F-C406-4024-A2E1-62A44F002E2D}"/>
                </a:ext>
              </a:extLst>
            </p:cNvPr>
            <p:cNvSpPr/>
            <p:nvPr/>
          </p:nvSpPr>
          <p:spPr bwMode="auto">
            <a:xfrm>
              <a:off x="5229225" y="1209125"/>
              <a:ext cx="2224520" cy="255294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Design Output Specification</a:t>
              </a:r>
            </a:p>
          </p:txBody>
        </p: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96B0476-B4F2-4E69-B218-59BC036DE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116" y="1265523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6C51D6-9889-4A71-B5A6-570022C30079}"/>
              </a:ext>
            </a:extLst>
          </p:cNvPr>
          <p:cNvGrpSpPr/>
          <p:nvPr/>
        </p:nvGrpSpPr>
        <p:grpSpPr>
          <a:xfrm>
            <a:off x="8463194" y="1359103"/>
            <a:ext cx="1763638" cy="293132"/>
            <a:chOff x="8424071" y="800000"/>
            <a:chExt cx="1763638" cy="2931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851075-F306-4D92-9F00-3E657EE38D44}"/>
                </a:ext>
              </a:extLst>
            </p:cNvPr>
            <p:cNvSpPr/>
            <p:nvPr/>
          </p:nvSpPr>
          <p:spPr bwMode="auto">
            <a:xfrm>
              <a:off x="8424071" y="800000"/>
              <a:ext cx="1763638" cy="293132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Verification Test Case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356C0CBA-79E2-43D0-829A-1F2AE6B13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015" y="870366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2A8D33-5519-41A3-BDF9-AC096CB75FE9}"/>
              </a:ext>
            </a:extLst>
          </p:cNvPr>
          <p:cNvGrpSpPr/>
          <p:nvPr/>
        </p:nvGrpSpPr>
        <p:grpSpPr>
          <a:xfrm>
            <a:off x="2590840" y="4312698"/>
            <a:ext cx="1759487" cy="394381"/>
            <a:chOff x="2590840" y="4312698"/>
            <a:chExt cx="1759487" cy="39438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25ED960-F26F-44DE-B3F3-B02DBA2696BC}"/>
                </a:ext>
              </a:extLst>
            </p:cNvPr>
            <p:cNvSpPr/>
            <p:nvPr/>
          </p:nvSpPr>
          <p:spPr bwMode="auto">
            <a:xfrm>
              <a:off x="2590840" y="4312698"/>
              <a:ext cx="1759487" cy="394381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System Requirement</a:t>
              </a:r>
            </a:p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Input Source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0B107191-8CD1-4670-BA27-63FAD1533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47" y="4357488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FA4447-2B7D-43F2-9799-BD3D1E86EC01}"/>
              </a:ext>
            </a:extLst>
          </p:cNvPr>
          <p:cNvGrpSpPr/>
          <p:nvPr/>
        </p:nvGrpSpPr>
        <p:grpSpPr>
          <a:xfrm>
            <a:off x="335722" y="2834212"/>
            <a:ext cx="720133" cy="293133"/>
            <a:chOff x="389096" y="3003084"/>
            <a:chExt cx="720133" cy="29313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0DE8149-003F-4016-965B-64CD34E7491C}"/>
                </a:ext>
              </a:extLst>
            </p:cNvPr>
            <p:cNvSpPr/>
            <p:nvPr/>
          </p:nvSpPr>
          <p:spPr bwMode="auto">
            <a:xfrm>
              <a:off x="389096" y="3003084"/>
              <a:ext cx="720133" cy="293133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VOB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1468072-18A9-47F1-BDA7-5551376B7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70" y="3073450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14E6D1-DCED-47F0-AA29-ABEC46E3629C}"/>
              </a:ext>
            </a:extLst>
          </p:cNvPr>
          <p:cNvGrpSpPr/>
          <p:nvPr/>
        </p:nvGrpSpPr>
        <p:grpSpPr>
          <a:xfrm>
            <a:off x="333678" y="2198144"/>
            <a:ext cx="720134" cy="293133"/>
            <a:chOff x="389096" y="1852689"/>
            <a:chExt cx="720134" cy="29313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D8FC9D-9D09-4E7F-A81B-BB8B4496D40C}"/>
                </a:ext>
              </a:extLst>
            </p:cNvPr>
            <p:cNvSpPr/>
            <p:nvPr/>
          </p:nvSpPr>
          <p:spPr bwMode="auto">
            <a:xfrm>
              <a:off x="389096" y="1852689"/>
              <a:ext cx="720134" cy="293133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VOC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EE7830E-9369-4538-8F71-2C512A67E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70" y="1922173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B1B49D-5B0E-4891-875E-EEE8FEA8B0A8}"/>
              </a:ext>
            </a:extLst>
          </p:cNvPr>
          <p:cNvGrpSpPr/>
          <p:nvPr/>
        </p:nvGrpSpPr>
        <p:grpSpPr>
          <a:xfrm>
            <a:off x="333679" y="3693381"/>
            <a:ext cx="720133" cy="293133"/>
            <a:chOff x="389096" y="3933527"/>
            <a:chExt cx="720133" cy="29313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1CDE94E-E6BB-4E5E-B860-FFF7E210AF8B}"/>
                </a:ext>
              </a:extLst>
            </p:cNvPr>
            <p:cNvSpPr/>
            <p:nvPr/>
          </p:nvSpPr>
          <p:spPr bwMode="auto">
            <a:xfrm>
              <a:off x="389096" y="3933527"/>
              <a:ext cx="720133" cy="293133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HDA</a:t>
              </a:r>
              <a:endParaRPr lang="en-US" sz="11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DAA2E5-8849-4B57-86F1-3B23BB8D6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70" y="4001079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91EE3-6FE0-4BCA-839D-D79E8ACD1ACB}"/>
              </a:ext>
            </a:extLst>
          </p:cNvPr>
          <p:cNvGrpSpPr/>
          <p:nvPr/>
        </p:nvGrpSpPr>
        <p:grpSpPr>
          <a:xfrm>
            <a:off x="10043417" y="2147521"/>
            <a:ext cx="1814903" cy="394381"/>
            <a:chOff x="2590840" y="4312698"/>
            <a:chExt cx="1759487" cy="39438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8491B6A-6111-4912-8992-D74F42D6ACB7}"/>
                </a:ext>
              </a:extLst>
            </p:cNvPr>
            <p:cNvSpPr/>
            <p:nvPr/>
          </p:nvSpPr>
          <p:spPr bwMode="auto">
            <a:xfrm>
              <a:off x="2590840" y="4312698"/>
              <a:ext cx="1759487" cy="394381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System Requirement</a:t>
              </a:r>
            </a:p>
            <a:p>
              <a:pPr algn="r">
                <a:lnSpc>
                  <a:spcPct val="107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Design Transfer</a:t>
              </a:r>
              <a:endParaRPr lang="en-US" sz="1100" b="1" dirty="0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A926B1FB-6C51-4C4C-BD58-3FDE1708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47" y="4357488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B14BE8-AADF-4E17-A802-439F1461B24D}"/>
              </a:ext>
            </a:extLst>
          </p:cNvPr>
          <p:cNvGrpSpPr/>
          <p:nvPr/>
        </p:nvGrpSpPr>
        <p:grpSpPr>
          <a:xfrm>
            <a:off x="10039266" y="1781441"/>
            <a:ext cx="1819054" cy="293132"/>
            <a:chOff x="9598093" y="1651667"/>
            <a:chExt cx="1763638" cy="29313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3135C94-307E-4401-B46A-F79F6C89DFFA}"/>
                </a:ext>
              </a:extLst>
            </p:cNvPr>
            <p:cNvSpPr/>
            <p:nvPr/>
          </p:nvSpPr>
          <p:spPr bwMode="auto">
            <a:xfrm>
              <a:off x="9598093" y="1651667"/>
              <a:ext cx="1763638" cy="293132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100" b="1">
                  <a:solidFill>
                    <a:schemeClr val="tx2"/>
                  </a:solidFill>
                </a:rPr>
                <a:t>Verification Test Case</a:t>
              </a:r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37CB33ED-25E1-40BE-8377-3673DB4F7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443" y="1722033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F0A0C2A-30C9-4800-9EE1-D879E6F11910}"/>
              </a:ext>
            </a:extLst>
          </p:cNvPr>
          <p:cNvSpPr txBox="1">
            <a:spLocks/>
          </p:cNvSpPr>
          <p:nvPr/>
        </p:nvSpPr>
        <p:spPr>
          <a:xfrm>
            <a:off x="333679" y="119855"/>
            <a:ext cx="11617855" cy="690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685166">
              <a:lnSpc>
                <a:spcPct val="90000"/>
              </a:lnSpc>
              <a:spcBef>
                <a:spcPts val="749"/>
              </a:spcBef>
              <a:buClrTx/>
              <a:buSzPct val="100000"/>
              <a:buFont typeface="Arial" charset="0"/>
              <a:buNone/>
              <a:tabLst/>
              <a:defRPr sz="4496" b="1" i="0" cap="none" spc="0" baseline="0">
                <a:latin typeface="Arial" charset="0"/>
                <a:ea typeface="Arial" charset="0"/>
                <a:cs typeface="Arial" charset="0"/>
              </a:defRPr>
            </a:lvl1pPr>
            <a:lvl2pPr marL="190319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2pPr>
            <a:lvl3pPr marL="422932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3pPr>
            <a:lvl4pPr marL="666118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4pPr>
            <a:lvl5pPr marL="898730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4206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6pPr>
            <a:lvl7pPr marL="2226788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7pPr>
            <a:lvl8pPr marL="2569371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8pPr>
            <a:lvl9pPr marL="2911954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9pPr>
          </a:lstStyle>
          <a:p>
            <a:r>
              <a:rPr lang="en-US" sz="2800"/>
              <a:t>Surgical Vision deliverables mapped to Polarion Work Items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D3FFD07-4BA4-4F12-8759-2ACE06AF1B78}"/>
              </a:ext>
            </a:extLst>
          </p:cNvPr>
          <p:cNvSpPr/>
          <p:nvPr/>
        </p:nvSpPr>
        <p:spPr>
          <a:xfrm>
            <a:off x="2473326" y="6247132"/>
            <a:ext cx="1596456" cy="491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Key takeaway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FF3B9E-2AA8-4D9D-BC2A-68278A85892D}"/>
              </a:ext>
            </a:extLst>
          </p:cNvPr>
          <p:cNvSpPr/>
          <p:nvPr/>
        </p:nvSpPr>
        <p:spPr>
          <a:xfrm>
            <a:off x="4238327" y="6247132"/>
            <a:ext cx="4414211" cy="49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data model has a unique location for all Surgical Vision deliverables.</a:t>
            </a:r>
          </a:p>
        </p:txBody>
      </p:sp>
    </p:spTree>
    <p:extLst>
      <p:ext uri="{BB962C8B-B14F-4D97-AF65-F5344CB8AC3E}">
        <p14:creationId xmlns:p14="http://schemas.microsoft.com/office/powerpoint/2010/main" val="2922925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asic JnJ">
  <a:themeElements>
    <a:clrScheme name="Vision Theme">
      <a:dk1>
        <a:srgbClr val="000000"/>
      </a:dk1>
      <a:lt1>
        <a:srgbClr val="FFFFFF"/>
      </a:lt1>
      <a:dk2>
        <a:srgbClr val="00A3AD"/>
      </a:dk2>
      <a:lt2>
        <a:srgbClr val="EEECE1"/>
      </a:lt2>
      <a:accent1>
        <a:srgbClr val="C8102E"/>
      </a:accent1>
      <a:accent2>
        <a:srgbClr val="88B7BC"/>
      </a:accent2>
      <a:accent3>
        <a:srgbClr val="D8D8D8"/>
      </a:accent3>
      <a:accent4>
        <a:srgbClr val="636363"/>
      </a:accent4>
      <a:accent5>
        <a:srgbClr val="EEE6D4"/>
      </a:accent5>
      <a:accent6>
        <a:srgbClr val="753BBD"/>
      </a:accent6>
      <a:hlink>
        <a:srgbClr val="BEBEC1"/>
      </a:hlink>
      <a:folHlink>
        <a:srgbClr val="50BFE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 JnJ" id="{5B214B2A-3E77-448F-B0B0-D8D37A3FED5B}" vid="{EEAAC948-EC60-46E8-9429-B8E1B9A84DAF}"/>
    </a:ext>
  </a:extLst>
</a:theme>
</file>

<file path=ppt/theme/theme2.xml><?xml version="1.0" encoding="utf-8"?>
<a:theme xmlns:a="http://schemas.openxmlformats.org/drawingml/2006/main" name="1_basic JnJ">
  <a:themeElements>
    <a:clrScheme name="Vision Theme">
      <a:dk1>
        <a:srgbClr val="000000"/>
      </a:dk1>
      <a:lt1>
        <a:srgbClr val="FFFFFF"/>
      </a:lt1>
      <a:dk2>
        <a:srgbClr val="00A3AD"/>
      </a:dk2>
      <a:lt2>
        <a:srgbClr val="EEECE1"/>
      </a:lt2>
      <a:accent1>
        <a:srgbClr val="C8102E"/>
      </a:accent1>
      <a:accent2>
        <a:srgbClr val="88B7BC"/>
      </a:accent2>
      <a:accent3>
        <a:srgbClr val="D8D8D8"/>
      </a:accent3>
      <a:accent4>
        <a:srgbClr val="636363"/>
      </a:accent4>
      <a:accent5>
        <a:srgbClr val="EEE6D4"/>
      </a:accent5>
      <a:accent6>
        <a:srgbClr val="753BBD"/>
      </a:accent6>
      <a:hlink>
        <a:srgbClr val="BEBEC1"/>
      </a:hlink>
      <a:folHlink>
        <a:srgbClr val="50BFE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 JnJ" id="{5B214B2A-3E77-448F-B0B0-D8D37A3FED5B}" vid="{EEAAC948-EC60-46E8-9429-B8E1B9A84DA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1186</Words>
  <Application>Microsoft Office PowerPoint</Application>
  <PresentationFormat>Widescreen</PresentationFormat>
  <Paragraphs>284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Helvetica</vt:lpstr>
      <vt:lpstr>Wingdings</vt:lpstr>
      <vt:lpstr>basic JnJ</vt:lpstr>
      <vt:lpstr>1_basic JnJ</vt:lpstr>
      <vt:lpstr>Polarion Workshop agenda</vt:lpstr>
      <vt:lpstr>Polarion Implementation Project</vt:lpstr>
      <vt:lpstr>Outline</vt:lpstr>
      <vt:lpstr>PowerPoint Presentation</vt:lpstr>
      <vt:lpstr>What is work item? Why is it used?</vt:lpstr>
      <vt:lpstr>Document vs Report</vt:lpstr>
      <vt:lpstr>Process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Verification protocol and report- Process</vt:lpstr>
      <vt:lpstr>Verification protocol and report- Current process</vt:lpstr>
      <vt:lpstr>Creation of Banner page</vt:lpstr>
      <vt:lpstr>Verification protocol creation</vt:lpstr>
      <vt:lpstr>Verification protocol approval</vt:lpstr>
      <vt:lpstr>What happens when System Requirements changes???</vt:lpstr>
      <vt:lpstr>What happens when System Requirements changes to sub system requirement ??? What happens to linked Verification test case??</vt:lpstr>
      <vt:lpstr>Verification protocol execution</vt:lpstr>
      <vt:lpstr>Verification defect tracking and new release</vt:lpstr>
      <vt:lpstr>Verification report creation</vt:lpstr>
      <vt:lpstr>Verification report approval</vt:lpstr>
      <vt:lpstr>PowerPoint Presentation</vt:lpstr>
      <vt:lpstr>Validation approach</vt:lpstr>
      <vt:lpstr>Questions and follow-ups</vt:lpstr>
      <vt:lpstr>PowerPoint Presentation</vt:lpstr>
      <vt:lpstr>Polarion vs DOORS- General</vt:lpstr>
      <vt:lpstr>Polarion process- Tentative transition plan </vt:lpstr>
      <vt:lpstr>QD2860B-PRO (alpine) VS LIB09172-PRO (elita)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Analysis System</dc:title>
  <dc:creator>Nabozny, John [VISUS NON-J&amp;J]</dc:creator>
  <cp:lastModifiedBy>Venkatesh, Dhananjayan [VISUS]</cp:lastModifiedBy>
  <cp:revision>11</cp:revision>
  <cp:lastPrinted>2022-08-22T13:58:30Z</cp:lastPrinted>
  <dcterms:created xsi:type="dcterms:W3CDTF">2020-01-17T19:26:28Z</dcterms:created>
  <dcterms:modified xsi:type="dcterms:W3CDTF">2022-09-16T12:14:35Z</dcterms:modified>
</cp:coreProperties>
</file>